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8" r:id="rId1"/>
    <p:sldMasterId id="2147483719" r:id="rId2"/>
    <p:sldMasterId id="2147483720" r:id="rId3"/>
    <p:sldMasterId id="2147483721" r:id="rId4"/>
    <p:sldMasterId id="2147483722" r:id="rId5"/>
    <p:sldMasterId id="2147483723" r:id="rId6"/>
  </p:sldMasterIdLst>
  <p:notesMasterIdLst>
    <p:notesMasterId r:id="rId25"/>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x="9144000" cy="5143500" type="screen16x9"/>
  <p:notesSz cx="6858000" cy="9144000"/>
  <p:embeddedFontLst>
    <p:embeddedFont>
      <p:font typeface="Calibri" panose="020F0502020204030204" pitchFamily="34" charset="0"/>
      <p:regular r:id="rId26"/>
      <p:bold r:id="rId27"/>
      <p:italic r:id="rId28"/>
      <p:boldItalic r:id="rId29"/>
    </p:embeddedFont>
    <p:embeddedFont>
      <p:font typeface="Century Gothic" panose="020B0502020202020204" pitchFamily="34" charset="0"/>
      <p:regular r:id="rId30"/>
      <p:bold r:id="rId31"/>
      <p:italic r:id="rId32"/>
      <p:boldItalic r:id="rId33"/>
    </p:embeddedFont>
    <p:embeddedFont>
      <p:font typeface="Verdana" panose="020B060403050404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515"/>
    <p:restoredTop sz="76520"/>
  </p:normalViewPr>
  <p:slideViewPr>
    <p:cSldViewPr snapToGrid="0">
      <p:cViewPr varScale="1">
        <p:scale>
          <a:sx n="73" d="100"/>
          <a:sy n="73" d="100"/>
        </p:scale>
        <p:origin x="184" y="14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font" Target="fonts/font9.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cbc288f22c_7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cbc288f22c_7_1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gcbc288f22c_7_1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cbc288f22c_7_3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gcbc288f22c_7_3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r>
              <a:rPr lang="en"/>
              <a:t>Watch </a:t>
            </a:r>
            <a:r>
              <a:rPr lang="en" b="1"/>
              <a:t>https://youtu.be/rLqozl2lmGk </a:t>
            </a:r>
            <a:r>
              <a:rPr lang="en"/>
              <a:t>for the talk track for this slide</a:t>
            </a:r>
            <a:endParaRPr/>
          </a:p>
        </p:txBody>
      </p:sp>
      <p:sp>
        <p:nvSpPr>
          <p:cNvPr id="537" name="Google Shape;537;gcbc288f22c_7_3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cbc288f22c_7_3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gcbc288f22c_7_3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Watch </a:t>
            </a:r>
            <a:r>
              <a:rPr lang="en" b="1"/>
              <a:t>https://youtu.be/rLqozl2lmGk </a:t>
            </a:r>
            <a:r>
              <a:rPr lang="en"/>
              <a:t>for the talk track for this slide</a:t>
            </a:r>
            <a:endParaRPr/>
          </a:p>
          <a:p>
            <a:pPr marL="0" lvl="0" indent="0" algn="l" rtl="0">
              <a:spcBef>
                <a:spcPts val="0"/>
              </a:spcBef>
              <a:spcAft>
                <a:spcPts val="0"/>
              </a:spcAft>
              <a:buNone/>
            </a:pPr>
            <a:endParaRPr/>
          </a:p>
        </p:txBody>
      </p:sp>
      <p:sp>
        <p:nvSpPr>
          <p:cNvPr id="559" name="Google Shape;559;gcbc288f22c_7_3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cbc288f22c_7_3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cbc288f22c_7_3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Watch </a:t>
            </a:r>
            <a:r>
              <a:rPr lang="en" b="1"/>
              <a:t>https://youtu.be/rLqozl2lmGk </a:t>
            </a:r>
            <a:r>
              <a:rPr lang="en"/>
              <a:t>for the talk track for this slide</a:t>
            </a:r>
            <a:endParaRPr/>
          </a:p>
          <a:p>
            <a:pPr marL="0" lvl="0" indent="0" algn="l" rtl="0">
              <a:spcBef>
                <a:spcPts val="0"/>
              </a:spcBef>
              <a:spcAft>
                <a:spcPts val="0"/>
              </a:spcAft>
              <a:buNone/>
            </a:pPr>
            <a:endParaRPr/>
          </a:p>
        </p:txBody>
      </p:sp>
      <p:sp>
        <p:nvSpPr>
          <p:cNvPr id="580" name="Google Shape;580;gcbc288f22c_7_39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cbc288f22c_7_4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gcbc288f22c_7_4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Watch </a:t>
            </a:r>
            <a:r>
              <a:rPr lang="en" b="1"/>
              <a:t>https://youtu.be/rLqozl2lmGk </a:t>
            </a:r>
            <a:r>
              <a:rPr lang="en"/>
              <a:t>for the talk track for this slide</a:t>
            </a:r>
            <a:endParaRPr/>
          </a:p>
          <a:p>
            <a:pPr marL="0" lvl="0" indent="0" algn="l" rtl="0">
              <a:spcBef>
                <a:spcPts val="0"/>
              </a:spcBef>
              <a:spcAft>
                <a:spcPts val="0"/>
              </a:spcAft>
              <a:buNone/>
            </a:pPr>
            <a:endParaRPr/>
          </a:p>
        </p:txBody>
      </p:sp>
      <p:sp>
        <p:nvSpPr>
          <p:cNvPr id="588" name="Google Shape;588;gcbc288f22c_7_4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cbc288f22c_7_4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gcbc288f22c_7_4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Watch </a:t>
            </a:r>
            <a:r>
              <a:rPr lang="en" b="1"/>
              <a:t>https://youtu.be/rLqozl2lmGk </a:t>
            </a:r>
            <a:r>
              <a:rPr lang="en"/>
              <a:t>for the talk track for this slide</a:t>
            </a:r>
            <a:endParaRPr/>
          </a:p>
          <a:p>
            <a:pPr marL="0" lvl="0" indent="0" algn="l" rtl="0">
              <a:spcBef>
                <a:spcPts val="0"/>
              </a:spcBef>
              <a:spcAft>
                <a:spcPts val="0"/>
              </a:spcAft>
              <a:buNone/>
            </a:pPr>
            <a:endParaRPr/>
          </a:p>
        </p:txBody>
      </p:sp>
      <p:sp>
        <p:nvSpPr>
          <p:cNvPr id="617" name="Google Shape;617;gcbc288f22c_7_4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cbc288f22c_7_4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gcbc288f22c_7_4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Watch </a:t>
            </a:r>
            <a:r>
              <a:rPr lang="en" b="1"/>
              <a:t>https://youtu.be/rLqozl2lmGk </a:t>
            </a:r>
            <a:r>
              <a:rPr lang="en"/>
              <a:t>for the talk track for this slide</a:t>
            </a:r>
            <a:endParaRPr/>
          </a:p>
          <a:p>
            <a:pPr marL="0" lvl="0" indent="0" algn="l" rtl="0">
              <a:spcBef>
                <a:spcPts val="0"/>
              </a:spcBef>
              <a:spcAft>
                <a:spcPts val="0"/>
              </a:spcAft>
              <a:buNone/>
            </a:pPr>
            <a:endParaRPr/>
          </a:p>
        </p:txBody>
      </p:sp>
      <p:sp>
        <p:nvSpPr>
          <p:cNvPr id="643" name="Google Shape;643;gcbc288f22c_7_4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cbc288f22c_7_4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gcbc288f22c_7_4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Watch </a:t>
            </a:r>
            <a:r>
              <a:rPr lang="en" b="1"/>
              <a:t>https://youtu.be/rLqozl2lmGk </a:t>
            </a:r>
            <a:r>
              <a:rPr lang="en"/>
              <a:t>for the talk track for this slide</a:t>
            </a:r>
            <a:endParaRPr/>
          </a:p>
          <a:p>
            <a:pPr marL="0" lvl="0" indent="0" algn="l" rtl="0">
              <a:spcBef>
                <a:spcPts val="0"/>
              </a:spcBef>
              <a:spcAft>
                <a:spcPts val="0"/>
              </a:spcAft>
              <a:buNone/>
            </a:pPr>
            <a:endParaRPr/>
          </a:p>
        </p:txBody>
      </p:sp>
      <p:sp>
        <p:nvSpPr>
          <p:cNvPr id="666" name="Google Shape;666;gcbc288f22c_7_49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cbc288f22c_7_5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gcbc288f22c_7_5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6" name="Google Shape;686;gcbc288f22c_7_5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cbc288f22c_7_5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gcbc288f22c_7_5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1" name="Google Shape;701;gcbc288f22c_7_5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cbc288f22c_0_15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5" name="Google Shape;435;gcbc288f22c_0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cbc288f22c_0_15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1" name="Google Shape;441;gcbc288f22c_0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cbc288f22c_7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cbc288f22c_7_1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b="0" i="0" u="none" strike="noStrike">
                <a:solidFill>
                  <a:schemeClr val="dk1"/>
                </a:solidFill>
                <a:latin typeface="Calibri"/>
                <a:ea typeface="Calibri"/>
                <a:cs typeface="Calibri"/>
                <a:sym typeface="Calibri"/>
              </a:rPr>
              <a:t>Introduce the metaphor:</a:t>
            </a:r>
            <a:endParaRPr/>
          </a:p>
          <a:p>
            <a:pPr marL="0" marR="0" lvl="0" indent="0" algn="l" rtl="0">
              <a:lnSpc>
                <a:spcPct val="100000"/>
              </a:lnSpc>
              <a:spcBef>
                <a:spcPts val="0"/>
              </a:spcBef>
              <a:spcAft>
                <a:spcPts val="0"/>
              </a:spcAft>
              <a:buClr>
                <a:schemeClr val="dk1"/>
              </a:buClr>
              <a:buSzPts val="1200"/>
              <a:buFont typeface="Calibri"/>
              <a:buNone/>
            </a:pPr>
            <a:r>
              <a:rPr lang="en" sz="1200" b="0" i="0" u="none" strike="noStrike">
                <a:solidFill>
                  <a:schemeClr val="dk1"/>
                </a:solidFill>
                <a:latin typeface="Calibri"/>
                <a:ea typeface="Calibri"/>
                <a:cs typeface="Calibri"/>
                <a:sym typeface="Calibri"/>
              </a:rPr>
              <a:t>Business Agility is like sports / fitness / athletic performance </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b="0" i="0" u="none" strike="noStrike">
                <a:solidFill>
                  <a:schemeClr val="dk1"/>
                </a:solidFill>
                <a:latin typeface="Calibri"/>
                <a:ea typeface="Calibri"/>
                <a:cs typeface="Calibri"/>
                <a:sym typeface="Calibri"/>
              </a:rPr>
              <a:t>Business Agility – similar to sports / fitness / athletic performance – is not something you have or don’t have – its not a destination you reach and you are done – it is something that you attain more of when you intentionally invest in it and when you stop investing in it it will go away and decrease.</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b="0" i="0" u="none" strike="noStrike">
                <a:solidFill>
                  <a:schemeClr val="dk1"/>
                </a:solidFill>
                <a:latin typeface="Calibri"/>
                <a:ea typeface="Calibri"/>
                <a:cs typeface="Calibri"/>
                <a:sym typeface="Calibri"/>
              </a:rPr>
              <a:t>Business Agility – similar to sports / fitness / athletic performance – requires deliberate effort towards mastery, unrelenting discipline, and is open to anyone [any company] regardless of age, gender [structure], or sport [industry]. </a:t>
            </a:r>
            <a:endParaRPr/>
          </a:p>
        </p:txBody>
      </p:sp>
      <p:sp>
        <p:nvSpPr>
          <p:cNvPr id="449" name="Google Shape;449;gcbc288f22c_7_1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cbc288f22c_7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gcbc288f22c_7_1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Like an athlete needs to understand what muscles she/he need to work on [for an intended purpose], and then create workouts to get better, similarly companies pursing Business Agility need to understand what ”muscles” they need to work on – to build a specific capability for the organization. </a:t>
            </a:r>
            <a:endParaRPr/>
          </a:p>
          <a:p>
            <a:pPr marL="0" lvl="0" indent="0" algn="l" rtl="0">
              <a:spcBef>
                <a:spcPts val="0"/>
              </a:spcBef>
              <a:spcAft>
                <a:spcPts val="0"/>
              </a:spcAft>
              <a:buNone/>
            </a:pPr>
            <a:endParaRPr/>
          </a:p>
        </p:txBody>
      </p:sp>
      <p:sp>
        <p:nvSpPr>
          <p:cNvPr id="469" name="Google Shape;469;gcbc288f22c_7_18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cbc288f22c_7_2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gcbc288f22c_7_2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Think of the Domains of Business Agility as the “muscles” the organization needs to invest in develop Business Agility . You don’t need to work on all the muscles, but you need to work on the muscles that are weak and the muscles you need for the capabilities you need to develop. </a:t>
            </a:r>
            <a:endParaRPr/>
          </a:p>
        </p:txBody>
      </p:sp>
      <p:sp>
        <p:nvSpPr>
          <p:cNvPr id="475" name="Google Shape;475;gcbc288f22c_7_2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cbc288f22c_7_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gcbc288f22c_7_2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 sz="1200" b="0"/>
              <a:t>While Business Agility can be in service of the efficiency and optimization, I think that business agility pursed only in-service of delighting the customer – why because it is just a journey and to sustain that journey the purpose need to be bigger than optimization of the organization itself. A customer-centric purpose (fighting on behalf of an underserved customer) that inspires endurance is what is needed to pursue the long and hard journey of business agility. </a:t>
            </a:r>
            <a:endParaRPr/>
          </a:p>
          <a:p>
            <a:pPr marL="0" lvl="0" indent="0" algn="l" rtl="0">
              <a:spcBef>
                <a:spcPts val="0"/>
              </a:spcBef>
              <a:spcAft>
                <a:spcPts val="0"/>
              </a:spcAft>
              <a:buNone/>
            </a:pPr>
            <a:endParaRPr sz="1200" b="0"/>
          </a:p>
        </p:txBody>
      </p:sp>
      <p:sp>
        <p:nvSpPr>
          <p:cNvPr id="484" name="Google Shape;484;gcbc288f22c_7_28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cbc288f22c_7_2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gcbc288f22c_7_2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
              <a:t>Watch </a:t>
            </a:r>
            <a:r>
              <a:rPr lang="en" b="1"/>
              <a:t>https://youtu.be/rLqozl2lmGk </a:t>
            </a:r>
            <a:r>
              <a:rPr lang="en"/>
              <a:t>for the talk track for this slide</a:t>
            </a:r>
            <a:endParaRPr/>
          </a:p>
          <a:p>
            <a:pPr marL="0" lvl="0" indent="0" algn="l" rtl="0">
              <a:spcBef>
                <a:spcPts val="0"/>
              </a:spcBef>
              <a:spcAft>
                <a:spcPts val="0"/>
              </a:spcAft>
              <a:buNone/>
            </a:pPr>
            <a:endParaRPr sz="1200"/>
          </a:p>
        </p:txBody>
      </p:sp>
      <p:sp>
        <p:nvSpPr>
          <p:cNvPr id="496" name="Google Shape;496;gcbc288f22c_7_29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cbc288f22c_7_3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gcbc288f22c_7_3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l" rtl="0">
              <a:lnSpc>
                <a:spcPct val="100000"/>
              </a:lnSpc>
              <a:spcBef>
                <a:spcPts val="0"/>
              </a:spcBef>
              <a:spcAft>
                <a:spcPts val="0"/>
              </a:spcAft>
              <a:buClr>
                <a:schemeClr val="dk1"/>
              </a:buClr>
              <a:buSzPts val="1200"/>
              <a:buFont typeface="Calibri"/>
              <a:buNone/>
            </a:pPr>
            <a:r>
              <a:rPr lang="en"/>
              <a:t>Watch </a:t>
            </a:r>
            <a:r>
              <a:rPr lang="en" b="1"/>
              <a:t>https://youtu.be/rLqozl2lmGk </a:t>
            </a:r>
            <a:r>
              <a:rPr lang="en"/>
              <a:t>for the talk track for this slide</a:t>
            </a:r>
            <a:endParaRPr/>
          </a:p>
          <a:p>
            <a:pPr marL="158750" lvl="0" indent="0" algn="l" rtl="0">
              <a:spcBef>
                <a:spcPts val="0"/>
              </a:spcBef>
              <a:spcAft>
                <a:spcPts val="0"/>
              </a:spcAft>
              <a:buClr>
                <a:schemeClr val="dk1"/>
              </a:buClr>
              <a:buSzPts val="1200"/>
              <a:buFont typeface="Calibri"/>
              <a:buNone/>
            </a:pPr>
            <a:endParaRPr/>
          </a:p>
        </p:txBody>
      </p:sp>
      <p:sp>
        <p:nvSpPr>
          <p:cNvPr id="517" name="Google Shape;517;gcbc288f22c_7_3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sz="11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sz="1100"/>
            </a:lvl1pPr>
            <a:lvl2pPr marL="914400" lvl="1" indent="-317500" algn="l" rtl="0">
              <a:lnSpc>
                <a:spcPct val="90000"/>
              </a:lnSpc>
              <a:spcBef>
                <a:spcPts val="1200"/>
              </a:spcBef>
              <a:spcAft>
                <a:spcPts val="0"/>
              </a:spcAft>
              <a:buClr>
                <a:schemeClr val="dk1"/>
              </a:buClr>
              <a:buSzPts val="1400"/>
              <a:buChar char="○"/>
              <a:defRPr sz="1100"/>
            </a:lvl2pPr>
            <a:lvl3pPr marL="1371600" lvl="2" indent="-317500" algn="l" rtl="0">
              <a:lnSpc>
                <a:spcPct val="90000"/>
              </a:lnSpc>
              <a:spcBef>
                <a:spcPts val="1200"/>
              </a:spcBef>
              <a:spcAft>
                <a:spcPts val="0"/>
              </a:spcAft>
              <a:buClr>
                <a:schemeClr val="dk1"/>
              </a:buClr>
              <a:buSzPts val="1400"/>
              <a:buChar char="■"/>
              <a:defRPr sz="1100"/>
            </a:lvl3pPr>
            <a:lvl4pPr marL="1828800" lvl="3" indent="-317500" algn="l" rtl="0">
              <a:lnSpc>
                <a:spcPct val="90000"/>
              </a:lnSpc>
              <a:spcBef>
                <a:spcPts val="1200"/>
              </a:spcBef>
              <a:spcAft>
                <a:spcPts val="0"/>
              </a:spcAft>
              <a:buClr>
                <a:schemeClr val="dk1"/>
              </a:buClr>
              <a:buSzPts val="1400"/>
              <a:buChar char="●"/>
              <a:defRPr sz="1100"/>
            </a:lvl4pPr>
            <a:lvl5pPr marL="2286000" lvl="4" indent="-317500" algn="l" rtl="0">
              <a:lnSpc>
                <a:spcPct val="90000"/>
              </a:lnSpc>
              <a:spcBef>
                <a:spcPts val="1200"/>
              </a:spcBef>
              <a:spcAft>
                <a:spcPts val="0"/>
              </a:spcAft>
              <a:buClr>
                <a:schemeClr val="dk1"/>
              </a:buClr>
              <a:buSzPts val="1400"/>
              <a:buChar char="○"/>
              <a:defRPr sz="1100"/>
            </a:lvl5pPr>
            <a:lvl6pPr marL="2743200" lvl="5" indent="-317500" algn="l" rtl="0">
              <a:lnSpc>
                <a:spcPct val="90000"/>
              </a:lnSpc>
              <a:spcBef>
                <a:spcPts val="1200"/>
              </a:spcBef>
              <a:spcAft>
                <a:spcPts val="0"/>
              </a:spcAft>
              <a:buClr>
                <a:schemeClr val="dk1"/>
              </a:buClr>
              <a:buSzPts val="1400"/>
              <a:buChar char="■"/>
              <a:defRPr sz="1100"/>
            </a:lvl6pPr>
            <a:lvl7pPr marL="3200400" lvl="6" indent="-317500" algn="l" rtl="0">
              <a:lnSpc>
                <a:spcPct val="90000"/>
              </a:lnSpc>
              <a:spcBef>
                <a:spcPts val="1200"/>
              </a:spcBef>
              <a:spcAft>
                <a:spcPts val="0"/>
              </a:spcAft>
              <a:buClr>
                <a:schemeClr val="dk1"/>
              </a:buClr>
              <a:buSzPts val="1400"/>
              <a:buChar char="●"/>
              <a:defRPr sz="1100"/>
            </a:lvl7pPr>
            <a:lvl8pPr marL="3657600" lvl="7" indent="-317500" algn="l" rtl="0">
              <a:lnSpc>
                <a:spcPct val="90000"/>
              </a:lnSpc>
              <a:spcBef>
                <a:spcPts val="1200"/>
              </a:spcBef>
              <a:spcAft>
                <a:spcPts val="0"/>
              </a:spcAft>
              <a:buClr>
                <a:schemeClr val="dk1"/>
              </a:buClr>
              <a:buSzPts val="1400"/>
              <a:buChar char="○"/>
              <a:defRPr sz="1100"/>
            </a:lvl8pPr>
            <a:lvl9pPr marL="4114800" lvl="8" indent="-317500" algn="l" rtl="0">
              <a:lnSpc>
                <a:spcPct val="90000"/>
              </a:lnSpc>
              <a:spcBef>
                <a:spcPts val="1200"/>
              </a:spcBef>
              <a:spcAft>
                <a:spcPts val="1200"/>
              </a:spcAft>
              <a:buClr>
                <a:schemeClr val="dk1"/>
              </a:buClr>
              <a:buSzPts val="1400"/>
              <a:buChar char="■"/>
              <a:defRPr sz="1100"/>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sz="1100"/>
            </a:lvl1pPr>
            <a:lvl2pPr marL="0" lvl="1" indent="0" algn="r" rtl="0">
              <a:spcBef>
                <a:spcPts val="0"/>
              </a:spcBef>
              <a:buNone/>
              <a:defRPr sz="1100"/>
            </a:lvl2pPr>
            <a:lvl3pPr marL="0" lvl="2" indent="0" algn="r" rtl="0">
              <a:spcBef>
                <a:spcPts val="0"/>
              </a:spcBef>
              <a:buNone/>
              <a:defRPr sz="1100"/>
            </a:lvl3pPr>
            <a:lvl4pPr marL="0" lvl="3" indent="0" algn="r" rtl="0">
              <a:spcBef>
                <a:spcPts val="0"/>
              </a:spcBef>
              <a:buNone/>
              <a:defRPr sz="1100"/>
            </a:lvl4pPr>
            <a:lvl5pPr marL="0" lvl="4" indent="0" algn="r" rtl="0">
              <a:spcBef>
                <a:spcPts val="0"/>
              </a:spcBef>
              <a:buNone/>
              <a:defRPr sz="1100"/>
            </a:lvl5pPr>
            <a:lvl6pPr marL="0" lvl="5" indent="0" algn="r" rtl="0">
              <a:spcBef>
                <a:spcPts val="0"/>
              </a:spcBef>
              <a:buNone/>
              <a:defRPr sz="1100"/>
            </a:lvl6pPr>
            <a:lvl7pPr marL="0" lvl="6" indent="0" algn="r" rtl="0">
              <a:spcBef>
                <a:spcPts val="0"/>
              </a:spcBef>
              <a:buNone/>
              <a:defRPr sz="1100"/>
            </a:lvl7pPr>
            <a:lvl8pPr marL="0" lvl="7" indent="0" algn="r" rtl="0">
              <a:spcBef>
                <a:spcPts val="0"/>
              </a:spcBef>
              <a:buNone/>
              <a:defRPr sz="1100"/>
            </a:lvl8pPr>
            <a:lvl9pPr marL="0" lvl="8" indent="0" algn="r" rtl="0">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722313" y="3305176"/>
            <a:ext cx="7772400" cy="1021500"/>
          </a:xfrm>
          <a:prstGeom prst="rect">
            <a:avLst/>
          </a:prstGeom>
          <a:noFill/>
          <a:ln>
            <a:noFill/>
          </a:ln>
        </p:spPr>
        <p:txBody>
          <a:bodyPr spcFirstLastPara="1" wrap="square" lIns="68575" tIns="34275" rIns="68575" bIns="34275" anchor="t" anchorCtr="0">
            <a:normAutofit/>
          </a:bodyPr>
          <a:lstStyle>
            <a:lvl1pPr marR="0" lvl="0" algn="l" rtl="0">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8" name="Google Shape;58;p14"/>
          <p:cNvSpPr txBox="1">
            <a:spLocks noGrp="1"/>
          </p:cNvSpPr>
          <p:nvPr>
            <p:ph type="body" idx="1"/>
          </p:nvPr>
        </p:nvSpPr>
        <p:spPr>
          <a:xfrm>
            <a:off x="722313" y="2180035"/>
            <a:ext cx="7772400" cy="1125000"/>
          </a:xfrm>
          <a:prstGeom prst="rect">
            <a:avLst/>
          </a:prstGeom>
          <a:noFill/>
          <a:ln>
            <a:noFill/>
          </a:ln>
        </p:spPr>
        <p:txBody>
          <a:bodyPr spcFirstLastPara="1" wrap="square" lIns="68575" tIns="34275" rIns="68575" bIns="34275" anchor="b" anchorCtr="0">
            <a:normAutofit/>
          </a:bodyPr>
          <a:lstStyle>
            <a:lvl1pPr marL="457200" marR="0" lvl="0" indent="-228600" algn="l" rtl="0">
              <a:spcBef>
                <a:spcPts val="400"/>
              </a:spcBef>
              <a:spcAft>
                <a:spcPts val="0"/>
              </a:spcAft>
              <a:buClr>
                <a:schemeClr val="accent1"/>
              </a:buClr>
              <a:buSzPts val="2000"/>
              <a:buFont typeface="Merriweather Sans"/>
              <a:buNone/>
              <a:defRPr sz="2000" b="0" i="0" u="none" strike="noStrike" cap="none">
                <a:solidFill>
                  <a:schemeClr val="dk1"/>
                </a:solidFill>
                <a:latin typeface="Arial"/>
                <a:ea typeface="Arial"/>
                <a:cs typeface="Arial"/>
                <a:sym typeface="Arial"/>
              </a:defRPr>
            </a:lvl1pPr>
            <a:lvl2pPr marL="914400" marR="0" lvl="1" indent="-228600" algn="l" rtl="0">
              <a:spcBef>
                <a:spcPts val="1200"/>
              </a:spcBef>
              <a:spcAft>
                <a:spcPts val="0"/>
              </a:spcAft>
              <a:buClr>
                <a:schemeClr val="dk2"/>
              </a:buClr>
              <a:buSzPts val="1800"/>
              <a:buFont typeface="Merriweather Sans"/>
              <a:buNone/>
              <a:defRPr sz="1800" b="0" i="0" u="none" strike="noStrike" cap="none">
                <a:solidFill>
                  <a:schemeClr val="dk1"/>
                </a:solidFill>
                <a:latin typeface="Arial"/>
                <a:ea typeface="Arial"/>
                <a:cs typeface="Arial"/>
                <a:sym typeface="Arial"/>
              </a:defRPr>
            </a:lvl2pPr>
            <a:lvl3pPr marL="1371600" marR="0" lvl="2" indent="-228600" algn="l" rtl="0">
              <a:spcBef>
                <a:spcPts val="1200"/>
              </a:spcBef>
              <a:spcAft>
                <a:spcPts val="0"/>
              </a:spcAft>
              <a:buClr>
                <a:schemeClr val="dk2"/>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1200"/>
              </a:spcBef>
              <a:spcAft>
                <a:spcPts val="0"/>
              </a:spcAft>
              <a:buClr>
                <a:schemeClr val="dk2"/>
              </a:buClr>
              <a:buSzPts val="1400"/>
              <a:buFont typeface="Merriweather Sans"/>
              <a:buNone/>
              <a:defRPr sz="1400" b="0" i="0" u="none" strike="noStrike" cap="none">
                <a:solidFill>
                  <a:schemeClr val="dk1"/>
                </a:solidFill>
                <a:latin typeface="Arial"/>
                <a:ea typeface="Arial"/>
                <a:cs typeface="Arial"/>
                <a:sym typeface="Arial"/>
              </a:defRPr>
            </a:lvl4pPr>
            <a:lvl5pPr marL="2286000" marR="0" lvl="4" indent="-228600" algn="l" rtl="0">
              <a:spcBef>
                <a:spcPts val="1200"/>
              </a:spcBef>
              <a:spcAft>
                <a:spcPts val="0"/>
              </a:spcAft>
              <a:buClr>
                <a:schemeClr val="dk2"/>
              </a:buClr>
              <a:buSzPts val="11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12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6pPr>
            <a:lvl7pPr marL="3200400" marR="0" lvl="6" indent="-228600" algn="l" rtl="0">
              <a:spcBef>
                <a:spcPts val="12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7pPr>
            <a:lvl8pPr marL="3657600" marR="0" lvl="7" indent="-228600" algn="l" rtl="0">
              <a:spcBef>
                <a:spcPts val="12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8pPr>
            <a:lvl9pPr marL="4114800" marR="0" lvl="8" indent="-228600" algn="l" rtl="0">
              <a:spcBef>
                <a:spcPts val="1200"/>
              </a:spcBef>
              <a:spcAft>
                <a:spcPts val="1200"/>
              </a:spcAft>
              <a:buClr>
                <a:schemeClr val="dk1"/>
              </a:buClr>
              <a:buSzPts val="14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dt" idx="10"/>
          </p:nvPr>
        </p:nvSpPr>
        <p:spPr>
          <a:xfrm>
            <a:off x="457200" y="4767264"/>
            <a:ext cx="21336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ftr" idx="11"/>
          </p:nvPr>
        </p:nvSpPr>
        <p:spPr>
          <a:xfrm>
            <a:off x="3124200" y="4767264"/>
            <a:ext cx="28956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sldNum" idx="12"/>
          </p:nvPr>
        </p:nvSpPr>
        <p:spPr>
          <a:xfrm>
            <a:off x="6553200" y="4767264"/>
            <a:ext cx="2133600" cy="273900"/>
          </a:xfrm>
          <a:prstGeom prst="rect">
            <a:avLst/>
          </a:prstGeom>
          <a:noFill/>
          <a:ln>
            <a:noFill/>
          </a:ln>
        </p:spPr>
        <p:txBody>
          <a:bodyPr spcFirstLastPara="1" wrap="square" lIns="68575" tIns="34275" rIns="68575" bIns="34275" anchor="t" anchorCtr="0">
            <a:normAutofit/>
          </a:bodyPr>
          <a:lstStyle>
            <a:lvl1pPr marL="0" marR="0" lvl="0" indent="0" algn="l" rtl="0">
              <a:spcBef>
                <a:spcPts val="0"/>
              </a:spcBef>
              <a:buNone/>
              <a:defRPr sz="1400" b="0" i="0" u="none" strike="noStrike" cap="none">
                <a:solidFill>
                  <a:srgbClr val="FFFFFF"/>
                </a:solidFill>
                <a:latin typeface="Calibri"/>
                <a:ea typeface="Calibri"/>
                <a:cs typeface="Calibri"/>
                <a:sym typeface="Calibri"/>
              </a:defRPr>
            </a:lvl1pPr>
            <a:lvl2pPr marL="0" marR="0" lvl="1" indent="0" algn="l" rtl="0">
              <a:spcBef>
                <a:spcPts val="0"/>
              </a:spcBef>
              <a:buNone/>
              <a:defRPr sz="1400" b="0" i="0" u="none" strike="noStrike" cap="none">
                <a:solidFill>
                  <a:srgbClr val="FFFFFF"/>
                </a:solidFill>
                <a:latin typeface="Calibri"/>
                <a:ea typeface="Calibri"/>
                <a:cs typeface="Calibri"/>
                <a:sym typeface="Calibri"/>
              </a:defRPr>
            </a:lvl2pPr>
            <a:lvl3pPr marL="0" marR="0" lvl="2" indent="0" algn="l" rtl="0">
              <a:spcBef>
                <a:spcPts val="0"/>
              </a:spcBef>
              <a:buNone/>
              <a:defRPr sz="1400" b="0" i="0" u="none" strike="noStrike" cap="none">
                <a:solidFill>
                  <a:srgbClr val="FFFFFF"/>
                </a:solidFill>
                <a:latin typeface="Calibri"/>
                <a:ea typeface="Calibri"/>
                <a:cs typeface="Calibri"/>
                <a:sym typeface="Calibri"/>
              </a:defRPr>
            </a:lvl3pPr>
            <a:lvl4pPr marL="0" marR="0" lvl="3" indent="0" algn="l" rtl="0">
              <a:spcBef>
                <a:spcPts val="0"/>
              </a:spcBef>
              <a:buNone/>
              <a:defRPr sz="1400" b="0" i="0" u="none" strike="noStrike" cap="none">
                <a:solidFill>
                  <a:srgbClr val="FFFFFF"/>
                </a:solidFill>
                <a:latin typeface="Calibri"/>
                <a:ea typeface="Calibri"/>
                <a:cs typeface="Calibri"/>
                <a:sym typeface="Calibri"/>
              </a:defRPr>
            </a:lvl4pPr>
            <a:lvl5pPr marL="0" marR="0" lvl="4" indent="0" algn="l" rtl="0">
              <a:spcBef>
                <a:spcPts val="0"/>
              </a:spcBef>
              <a:buNone/>
              <a:defRPr sz="1400" b="0" i="0" u="none" strike="noStrike" cap="none">
                <a:solidFill>
                  <a:srgbClr val="FFFFFF"/>
                </a:solidFill>
                <a:latin typeface="Calibri"/>
                <a:ea typeface="Calibri"/>
                <a:cs typeface="Calibri"/>
                <a:sym typeface="Calibri"/>
              </a:defRPr>
            </a:lvl5pPr>
            <a:lvl6pPr marL="0" marR="0" lvl="5" indent="0" algn="l" rtl="0">
              <a:spcBef>
                <a:spcPts val="0"/>
              </a:spcBef>
              <a:buNone/>
              <a:defRPr sz="1400" b="0" i="0" u="none" strike="noStrike" cap="none">
                <a:solidFill>
                  <a:srgbClr val="FFFFFF"/>
                </a:solidFill>
                <a:latin typeface="Calibri"/>
                <a:ea typeface="Calibri"/>
                <a:cs typeface="Calibri"/>
                <a:sym typeface="Calibri"/>
              </a:defRPr>
            </a:lvl6pPr>
            <a:lvl7pPr marL="0" marR="0" lvl="6" indent="0" algn="l" rtl="0">
              <a:spcBef>
                <a:spcPts val="0"/>
              </a:spcBef>
              <a:buNone/>
              <a:defRPr sz="1400" b="0" i="0" u="none" strike="noStrike" cap="none">
                <a:solidFill>
                  <a:srgbClr val="FFFFFF"/>
                </a:solidFill>
                <a:latin typeface="Calibri"/>
                <a:ea typeface="Calibri"/>
                <a:cs typeface="Calibri"/>
                <a:sym typeface="Calibri"/>
              </a:defRPr>
            </a:lvl7pPr>
            <a:lvl8pPr marL="0" marR="0" lvl="7" indent="0" algn="l" rtl="0">
              <a:spcBef>
                <a:spcPts val="0"/>
              </a:spcBef>
              <a:buNone/>
              <a:defRPr sz="1400" b="0" i="0" u="none" strike="noStrike" cap="none">
                <a:solidFill>
                  <a:srgbClr val="FFFFFF"/>
                </a:solidFill>
                <a:latin typeface="Calibri"/>
                <a:ea typeface="Calibri"/>
                <a:cs typeface="Calibri"/>
                <a:sym typeface="Calibri"/>
              </a:defRPr>
            </a:lvl8pPr>
            <a:lvl9pPr marL="0" marR="0" lvl="8" indent="0" algn="l" rtl="0">
              <a:spcBef>
                <a:spcPts val="0"/>
              </a:spcBef>
              <a:buNone/>
              <a:defRPr sz="14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tandard Title &amp; Content">
  <p:cSld name="OBJECT_1">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0" y="148590"/>
            <a:ext cx="9144000" cy="857400"/>
          </a:xfrm>
          <a:prstGeom prst="rect">
            <a:avLst/>
          </a:prstGeom>
          <a:noFill/>
          <a:ln>
            <a:noFill/>
          </a:ln>
        </p:spPr>
        <p:txBody>
          <a:bodyPr spcFirstLastPara="1" wrap="square" lIns="68575" tIns="34275" rIns="68575" bIns="34275" anchor="t" anchorCtr="0">
            <a:normAutofit/>
          </a:bodyPr>
          <a:lstStyle>
            <a:lvl1pPr marR="0" lvl="0" algn="l" rtl="0">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64" name="Google Shape;64;p15"/>
          <p:cNvSpPr txBox="1">
            <a:spLocks noGrp="1"/>
          </p:cNvSpPr>
          <p:nvPr>
            <p:ph type="body" idx="1"/>
          </p:nvPr>
        </p:nvSpPr>
        <p:spPr>
          <a:xfrm>
            <a:off x="457200" y="1200151"/>
            <a:ext cx="8229600" cy="3394500"/>
          </a:xfrm>
          <a:prstGeom prst="rect">
            <a:avLst/>
          </a:prstGeom>
          <a:noFill/>
          <a:ln>
            <a:noFill/>
          </a:ln>
        </p:spPr>
        <p:txBody>
          <a:bodyPr spcFirstLastPara="1" wrap="square" lIns="68575" tIns="34275" rIns="68575" bIns="34275" anchor="t" anchorCtr="0">
            <a:noAutofit/>
          </a:bodyPr>
          <a:lstStyle>
            <a:lvl1pPr marL="457200" marR="0" lvl="0" indent="-330200" algn="l" rtl="0">
              <a:spcBef>
                <a:spcPts val="300"/>
              </a:spcBef>
              <a:spcAft>
                <a:spcPts val="0"/>
              </a:spcAft>
              <a:buClr>
                <a:schemeClr val="accent1"/>
              </a:buClr>
              <a:buSzPts val="1600"/>
              <a:buFont typeface="Merriweather Sans"/>
              <a:buChar char="‣"/>
              <a:defRPr sz="1600" b="0" i="0" u="none" strike="noStrike" cap="none">
                <a:solidFill>
                  <a:schemeClr val="dk1"/>
                </a:solidFill>
                <a:latin typeface="Arial"/>
                <a:ea typeface="Arial"/>
                <a:cs typeface="Arial"/>
                <a:sym typeface="Arial"/>
              </a:defRPr>
            </a:lvl1pPr>
            <a:lvl2pPr marL="914400" marR="0" lvl="1" indent="-317500" algn="l" rtl="0">
              <a:spcBef>
                <a:spcPts val="1200"/>
              </a:spcBef>
              <a:spcAft>
                <a:spcPts val="0"/>
              </a:spcAft>
              <a:buClr>
                <a:schemeClr val="dk2"/>
              </a:buClr>
              <a:buSzPts val="1400"/>
              <a:buFont typeface="Merriweather Sans"/>
              <a:buChar char="▾"/>
              <a:defRPr sz="1400" b="0" i="0" u="none" strike="noStrike" cap="none">
                <a:solidFill>
                  <a:schemeClr val="dk1"/>
                </a:solidFill>
                <a:latin typeface="Arial"/>
                <a:ea typeface="Arial"/>
                <a:cs typeface="Arial"/>
                <a:sym typeface="Arial"/>
              </a:defRPr>
            </a:lvl2pPr>
            <a:lvl3pPr marL="1371600" marR="0" lvl="2" indent="-317500" algn="l" rtl="0">
              <a:spcBef>
                <a:spcPts val="1200"/>
              </a:spcBef>
              <a:spcAft>
                <a:spcPts val="0"/>
              </a:spcAft>
              <a:buClr>
                <a:schemeClr val="dk2"/>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spcBef>
                <a:spcPts val="1200"/>
              </a:spcBef>
              <a:spcAft>
                <a:spcPts val="0"/>
              </a:spcAft>
              <a:buClr>
                <a:schemeClr val="dk2"/>
              </a:buClr>
              <a:buSzPts val="1400"/>
              <a:buFont typeface="Merriweather Sans"/>
              <a:buChar char="»"/>
              <a:defRPr sz="1400" b="0" i="0" u="none" strike="noStrike" cap="none">
                <a:solidFill>
                  <a:schemeClr val="dk1"/>
                </a:solidFill>
                <a:latin typeface="Arial"/>
                <a:ea typeface="Arial"/>
                <a:cs typeface="Arial"/>
                <a:sym typeface="Arial"/>
              </a:defRPr>
            </a:lvl4pPr>
            <a:lvl5pPr marL="2286000" marR="0" lvl="4" indent="-298450" algn="l" rtl="0">
              <a:spcBef>
                <a:spcPts val="1200"/>
              </a:spcBef>
              <a:spcAft>
                <a:spcPts val="0"/>
              </a:spcAft>
              <a:buClr>
                <a:schemeClr val="dk2"/>
              </a:buClr>
              <a:buSzPts val="1100"/>
              <a:buFont typeface="Arial"/>
              <a:buChar char="❯"/>
              <a:defRPr sz="1400" b="0" i="0" u="none" strike="noStrike" cap="none">
                <a:solidFill>
                  <a:schemeClr val="dk1"/>
                </a:solidFill>
                <a:latin typeface="Arial"/>
                <a:ea typeface="Arial"/>
                <a:cs typeface="Arial"/>
                <a:sym typeface="Arial"/>
              </a:defRPr>
            </a:lvl5pPr>
            <a:lvl6pPr marL="2743200" marR="0" lvl="5" indent="-355600" algn="l" rtl="0">
              <a:spcBef>
                <a:spcPts val="12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2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2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200"/>
              </a:spcBef>
              <a:spcAft>
                <a:spcPts val="12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1">
  <p:cSld name="OBJECT_2">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rmAutofit/>
          </a:bodyPr>
          <a:lstStyle>
            <a:lvl1pPr lvl="0" algn="ctr" rtl="0">
              <a:spcBef>
                <a:spcPts val="0"/>
              </a:spcBef>
              <a:spcAft>
                <a:spcPts val="0"/>
              </a:spcAft>
              <a:buClr>
                <a:schemeClr val="dk1"/>
              </a:buClr>
              <a:buSzPts val="1400"/>
              <a:buNone/>
              <a:defRPr sz="11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67" name="Google Shape;67;p16"/>
          <p:cNvSpPr txBox="1">
            <a:spLocks noGrp="1"/>
          </p:cNvSpPr>
          <p:nvPr>
            <p:ph type="body" idx="1"/>
          </p:nvPr>
        </p:nvSpPr>
        <p:spPr>
          <a:xfrm>
            <a:off x="457200" y="1200151"/>
            <a:ext cx="8229600" cy="3394500"/>
          </a:xfrm>
          <a:prstGeom prst="rect">
            <a:avLst/>
          </a:prstGeom>
          <a:noFill/>
          <a:ln>
            <a:noFill/>
          </a:ln>
        </p:spPr>
        <p:txBody>
          <a:bodyPr spcFirstLastPara="1" wrap="square" lIns="68575" tIns="34275" rIns="68575" bIns="34275" anchor="t" anchorCtr="0">
            <a:normAutofit/>
          </a:bodyPr>
          <a:lstStyle>
            <a:lvl1pPr marL="457200" lvl="0" indent="-317500" algn="l" rtl="0">
              <a:spcBef>
                <a:spcPts val="300"/>
              </a:spcBef>
              <a:spcAft>
                <a:spcPts val="0"/>
              </a:spcAft>
              <a:buClr>
                <a:schemeClr val="dk1"/>
              </a:buClr>
              <a:buSzPts val="1400"/>
              <a:buChar char="●"/>
              <a:defRPr sz="1100"/>
            </a:lvl1pPr>
            <a:lvl2pPr marL="914400" lvl="1" indent="-317500" algn="l" rtl="0">
              <a:spcBef>
                <a:spcPts val="1200"/>
              </a:spcBef>
              <a:spcAft>
                <a:spcPts val="0"/>
              </a:spcAft>
              <a:buClr>
                <a:schemeClr val="dk1"/>
              </a:buClr>
              <a:buSzPts val="1400"/>
              <a:buChar char="○"/>
              <a:defRPr sz="1100"/>
            </a:lvl2pPr>
            <a:lvl3pPr marL="1371600" lvl="2" indent="-317500" algn="l" rtl="0">
              <a:spcBef>
                <a:spcPts val="1200"/>
              </a:spcBef>
              <a:spcAft>
                <a:spcPts val="0"/>
              </a:spcAft>
              <a:buClr>
                <a:schemeClr val="dk1"/>
              </a:buClr>
              <a:buSzPts val="1400"/>
              <a:buChar char="■"/>
              <a:defRPr sz="1100"/>
            </a:lvl3pPr>
            <a:lvl4pPr marL="1828800" lvl="3" indent="-317500" algn="l" rtl="0">
              <a:spcBef>
                <a:spcPts val="1200"/>
              </a:spcBef>
              <a:spcAft>
                <a:spcPts val="0"/>
              </a:spcAft>
              <a:buClr>
                <a:schemeClr val="dk1"/>
              </a:buClr>
              <a:buSzPts val="1400"/>
              <a:buChar char="●"/>
              <a:defRPr sz="1100"/>
            </a:lvl4pPr>
            <a:lvl5pPr marL="2286000" lvl="4" indent="-317500" algn="l" rtl="0">
              <a:spcBef>
                <a:spcPts val="1200"/>
              </a:spcBef>
              <a:spcAft>
                <a:spcPts val="0"/>
              </a:spcAft>
              <a:buClr>
                <a:schemeClr val="dk1"/>
              </a:buClr>
              <a:buSzPts val="1400"/>
              <a:buChar char="○"/>
              <a:defRPr sz="1100"/>
            </a:lvl5pPr>
            <a:lvl6pPr marL="2743200" lvl="5" indent="-317500" algn="l" rtl="0">
              <a:spcBef>
                <a:spcPts val="1200"/>
              </a:spcBef>
              <a:spcAft>
                <a:spcPts val="0"/>
              </a:spcAft>
              <a:buClr>
                <a:schemeClr val="dk1"/>
              </a:buClr>
              <a:buSzPts val="1400"/>
              <a:buChar char="■"/>
              <a:defRPr sz="1100"/>
            </a:lvl6pPr>
            <a:lvl7pPr marL="3200400" lvl="6" indent="-317500" algn="l" rtl="0">
              <a:spcBef>
                <a:spcPts val="1200"/>
              </a:spcBef>
              <a:spcAft>
                <a:spcPts val="0"/>
              </a:spcAft>
              <a:buClr>
                <a:schemeClr val="dk1"/>
              </a:buClr>
              <a:buSzPts val="1400"/>
              <a:buChar char="●"/>
              <a:defRPr sz="1100"/>
            </a:lvl7pPr>
            <a:lvl8pPr marL="3657600" lvl="7" indent="-317500" algn="l" rtl="0">
              <a:spcBef>
                <a:spcPts val="1200"/>
              </a:spcBef>
              <a:spcAft>
                <a:spcPts val="0"/>
              </a:spcAft>
              <a:buClr>
                <a:schemeClr val="dk1"/>
              </a:buClr>
              <a:buSzPts val="1400"/>
              <a:buChar char="○"/>
              <a:defRPr sz="1100"/>
            </a:lvl8pPr>
            <a:lvl9pPr marL="4114800" lvl="8" indent="-317500" algn="l" rtl="0">
              <a:spcBef>
                <a:spcPts val="1200"/>
              </a:spcBef>
              <a:spcAft>
                <a:spcPts val="1200"/>
              </a:spcAft>
              <a:buClr>
                <a:schemeClr val="dk1"/>
              </a:buClr>
              <a:buSzPts val="1400"/>
              <a:buChar char="■"/>
              <a:defRPr sz="1100"/>
            </a:lvl9pPr>
          </a:lstStyle>
          <a:p>
            <a:endParaRPr/>
          </a:p>
        </p:txBody>
      </p:sp>
      <p:sp>
        <p:nvSpPr>
          <p:cNvPr id="68" name="Google Shape;68;p16"/>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69" name="Google Shape;69;p16"/>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70" name="Google Shape;70;p16"/>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sz="1100">
                <a:solidFill>
                  <a:srgbClr val="888888"/>
                </a:solidFill>
              </a:defRPr>
            </a:lvl1pPr>
            <a:lvl2pPr marL="0" lvl="1" indent="0" algn="r" rtl="0">
              <a:spcBef>
                <a:spcPts val="0"/>
              </a:spcBef>
              <a:buNone/>
              <a:defRPr sz="1100">
                <a:solidFill>
                  <a:srgbClr val="888888"/>
                </a:solidFill>
              </a:defRPr>
            </a:lvl2pPr>
            <a:lvl3pPr marL="0" lvl="2" indent="0" algn="r" rtl="0">
              <a:spcBef>
                <a:spcPts val="0"/>
              </a:spcBef>
              <a:buNone/>
              <a:defRPr sz="1100">
                <a:solidFill>
                  <a:srgbClr val="888888"/>
                </a:solidFill>
              </a:defRPr>
            </a:lvl3pPr>
            <a:lvl4pPr marL="0" lvl="3" indent="0" algn="r" rtl="0">
              <a:spcBef>
                <a:spcPts val="0"/>
              </a:spcBef>
              <a:buNone/>
              <a:defRPr sz="1100">
                <a:solidFill>
                  <a:srgbClr val="888888"/>
                </a:solidFill>
              </a:defRPr>
            </a:lvl4pPr>
            <a:lvl5pPr marL="0" lvl="4" indent="0" algn="r" rtl="0">
              <a:spcBef>
                <a:spcPts val="0"/>
              </a:spcBef>
              <a:buNone/>
              <a:defRPr sz="1100">
                <a:solidFill>
                  <a:srgbClr val="888888"/>
                </a:solidFill>
              </a:defRPr>
            </a:lvl5pPr>
            <a:lvl6pPr marL="0" lvl="5" indent="0" algn="r" rtl="0">
              <a:spcBef>
                <a:spcPts val="0"/>
              </a:spcBef>
              <a:buNone/>
              <a:defRPr sz="1100">
                <a:solidFill>
                  <a:srgbClr val="888888"/>
                </a:solidFill>
              </a:defRPr>
            </a:lvl6pPr>
            <a:lvl7pPr marL="0" lvl="6" indent="0" algn="r" rtl="0">
              <a:spcBef>
                <a:spcPts val="0"/>
              </a:spcBef>
              <a:buNone/>
              <a:defRPr sz="1100">
                <a:solidFill>
                  <a:srgbClr val="888888"/>
                </a:solidFill>
              </a:defRPr>
            </a:lvl7pPr>
            <a:lvl8pPr marL="0" lvl="7" indent="0" algn="r" rtl="0">
              <a:spcBef>
                <a:spcPts val="0"/>
              </a:spcBef>
              <a:buNone/>
              <a:defRPr sz="1100">
                <a:solidFill>
                  <a:srgbClr val="888888"/>
                </a:solidFill>
              </a:defRPr>
            </a:lvl8pPr>
            <a:lvl9pPr marL="0" lvl="8" indent="0" algn="r" rtl="0">
              <a:spcBef>
                <a:spcPts val="0"/>
              </a:spcBef>
              <a:buNone/>
              <a:defRPr sz="1100">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8"/>
        <p:cNvGrpSpPr/>
        <p:nvPr/>
      </p:nvGrpSpPr>
      <p:grpSpPr>
        <a:xfrm>
          <a:off x="0" y="0"/>
          <a:ext cx="0" cy="0"/>
          <a:chOff x="0" y="0"/>
          <a:chExt cx="0" cy="0"/>
        </a:xfrm>
      </p:grpSpPr>
      <p:pic>
        <p:nvPicPr>
          <p:cNvPr id="79" name="Google Shape;79;p18" descr="C0-HD-BTM.png"/>
          <p:cNvPicPr preferRelativeResize="0"/>
          <p:nvPr/>
        </p:nvPicPr>
        <p:blipFill rotWithShape="1">
          <a:blip r:embed="rId2">
            <a:alphaModFix/>
          </a:blip>
          <a:srcRect/>
          <a:stretch/>
        </p:blipFill>
        <p:spPr>
          <a:xfrm>
            <a:off x="0" y="3281363"/>
            <a:ext cx="9144000" cy="1862138"/>
          </a:xfrm>
          <a:prstGeom prst="rect">
            <a:avLst/>
          </a:prstGeom>
          <a:noFill/>
          <a:ln>
            <a:noFill/>
          </a:ln>
        </p:spPr>
      </p:pic>
      <p:sp>
        <p:nvSpPr>
          <p:cNvPr id="80" name="Google Shape;80;p18"/>
          <p:cNvSpPr txBox="1">
            <a:spLocks noGrp="1"/>
          </p:cNvSpPr>
          <p:nvPr>
            <p:ph type="ctrTitle"/>
          </p:nvPr>
        </p:nvSpPr>
        <p:spPr>
          <a:xfrm>
            <a:off x="1028700" y="1352554"/>
            <a:ext cx="7086600" cy="1368822"/>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Century Gothic"/>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1" name="Google Shape;81;p18"/>
          <p:cNvSpPr txBox="1">
            <a:spLocks noGrp="1"/>
          </p:cNvSpPr>
          <p:nvPr>
            <p:ph type="subTitle" idx="1"/>
          </p:nvPr>
        </p:nvSpPr>
        <p:spPr>
          <a:xfrm>
            <a:off x="1028700" y="2724151"/>
            <a:ext cx="7086600" cy="51435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Clr>
                <a:schemeClr val="lt1"/>
              </a:buClr>
              <a:buSzPts val="1500"/>
              <a:buNone/>
              <a:defRPr sz="15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82" name="Google Shape;82;p18"/>
          <p:cNvSpPr txBox="1">
            <a:spLocks noGrp="1"/>
          </p:cNvSpPr>
          <p:nvPr>
            <p:ph type="dt" idx="10"/>
          </p:nvPr>
        </p:nvSpPr>
        <p:spPr>
          <a:xfrm>
            <a:off x="5932171" y="3235746"/>
            <a:ext cx="2183130" cy="280981"/>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3" name="Google Shape;83;p18"/>
          <p:cNvSpPr txBox="1">
            <a:spLocks noGrp="1"/>
          </p:cNvSpPr>
          <p:nvPr>
            <p:ph type="ftr" idx="11"/>
          </p:nvPr>
        </p:nvSpPr>
        <p:spPr>
          <a:xfrm>
            <a:off x="1028700" y="3242884"/>
            <a:ext cx="4800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4" name="Google Shape;84;p18"/>
          <p:cNvSpPr txBox="1">
            <a:spLocks noGrp="1"/>
          </p:cNvSpPr>
          <p:nvPr>
            <p:ph type="sldNum" idx="12"/>
          </p:nvPr>
        </p:nvSpPr>
        <p:spPr>
          <a:xfrm>
            <a:off x="6057900" y="107315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2171700" y="573280"/>
            <a:ext cx="6457950" cy="969771"/>
          </a:xfrm>
          <a:prstGeom prst="rect">
            <a:avLst/>
          </a:prstGeom>
          <a:noFill/>
          <a:ln>
            <a:noFill/>
          </a:ln>
        </p:spPr>
        <p:txBody>
          <a:bodyPr spcFirstLastPara="1" wrap="square" lIns="68575" tIns="34275" rIns="68575" bIns="34275" anchor="ctr" anchorCtr="0">
            <a:normAutofit/>
          </a:bodyPr>
          <a:lstStyle>
            <a:lvl1pPr lvl="0" algn="r">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7" name="Google Shape;87;p19"/>
          <p:cNvSpPr txBox="1">
            <a:spLocks noGrp="1"/>
          </p:cNvSpPr>
          <p:nvPr>
            <p:ph type="body" idx="1"/>
          </p:nvPr>
        </p:nvSpPr>
        <p:spPr>
          <a:xfrm>
            <a:off x="514350" y="1645920"/>
            <a:ext cx="8115300" cy="301809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lvl1pPr>
            <a:lvl2pPr marL="914400" lvl="1" indent="-317500" algn="l">
              <a:lnSpc>
                <a:spcPct val="90000"/>
              </a:lnSpc>
              <a:spcBef>
                <a:spcPts val="400"/>
              </a:spcBef>
              <a:spcAft>
                <a:spcPts val="0"/>
              </a:spcAft>
              <a:buClr>
                <a:schemeClr val="lt1"/>
              </a:buClr>
              <a:buSzPts val="1400"/>
              <a:buChar char="•"/>
              <a:defRPr/>
            </a:lvl2pPr>
            <a:lvl3pPr marL="1371600" lvl="2" indent="-317500" algn="l">
              <a:lnSpc>
                <a:spcPct val="90000"/>
              </a:lnSpc>
              <a:spcBef>
                <a:spcPts val="400"/>
              </a:spcBef>
              <a:spcAft>
                <a:spcPts val="0"/>
              </a:spcAft>
              <a:buClr>
                <a:schemeClr val="lt1"/>
              </a:buClr>
              <a:buSzPts val="1400"/>
              <a:buChar char="•"/>
              <a:defRPr/>
            </a:lvl3pPr>
            <a:lvl4pPr marL="1828800" lvl="3" indent="-317500" algn="l">
              <a:lnSpc>
                <a:spcPct val="90000"/>
              </a:lnSpc>
              <a:spcBef>
                <a:spcPts val="400"/>
              </a:spcBef>
              <a:spcAft>
                <a:spcPts val="0"/>
              </a:spcAft>
              <a:buClr>
                <a:schemeClr val="lt1"/>
              </a:buClr>
              <a:buSzPts val="1400"/>
              <a:buChar char="•"/>
              <a:defRPr/>
            </a:lvl4pPr>
            <a:lvl5pPr marL="2286000" lvl="4" indent="-317500" algn="l">
              <a:lnSpc>
                <a:spcPct val="90000"/>
              </a:lnSpc>
              <a:spcBef>
                <a:spcPts val="400"/>
              </a:spcBef>
              <a:spcAft>
                <a:spcPts val="0"/>
              </a:spcAft>
              <a:buClr>
                <a:schemeClr val="lt1"/>
              </a:buClr>
              <a:buSzPts val="1400"/>
              <a:buChar char="•"/>
              <a:defRPr/>
            </a:lvl5pPr>
            <a:lvl6pPr marL="2743200" lvl="5" indent="-317500" algn="l">
              <a:lnSpc>
                <a:spcPct val="90000"/>
              </a:lnSpc>
              <a:spcBef>
                <a:spcPts val="400"/>
              </a:spcBef>
              <a:spcAft>
                <a:spcPts val="0"/>
              </a:spcAft>
              <a:buClr>
                <a:schemeClr val="lt1"/>
              </a:buClr>
              <a:buSzPts val="1400"/>
              <a:buChar char="•"/>
              <a:defRPr/>
            </a:lvl6pPr>
            <a:lvl7pPr marL="3200400" lvl="6" indent="-317500" algn="l">
              <a:lnSpc>
                <a:spcPct val="90000"/>
              </a:lnSpc>
              <a:spcBef>
                <a:spcPts val="4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88" name="Google Shape;88;p19"/>
          <p:cNvSpPr txBox="1">
            <a:spLocks noGrp="1"/>
          </p:cNvSpPr>
          <p:nvPr>
            <p:ph type="dt" idx="10"/>
          </p:nvPr>
        </p:nvSpPr>
        <p:spPr>
          <a:xfrm>
            <a:off x="6446520" y="4767263"/>
            <a:ext cx="218313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9"/>
          <p:cNvSpPr txBox="1">
            <a:spLocks noGrp="1"/>
          </p:cNvSpPr>
          <p:nvPr>
            <p:ph type="ftr" idx="11"/>
          </p:nvPr>
        </p:nvSpPr>
        <p:spPr>
          <a:xfrm>
            <a:off x="514350" y="4766884"/>
            <a:ext cx="58293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0" name="Google Shape;90;p19"/>
          <p:cNvSpPr txBox="1">
            <a:spLocks noGrp="1"/>
          </p:cNvSpPr>
          <p:nvPr>
            <p:ph type="sldNum" idx="12"/>
          </p:nvPr>
        </p:nvSpPr>
        <p:spPr>
          <a:xfrm>
            <a:off x="6572250" y="28575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91"/>
        <p:cNvGrpSpPr/>
        <p:nvPr/>
      </p:nvGrpSpPr>
      <p:grpSpPr>
        <a:xfrm>
          <a:off x="0" y="0"/>
          <a:ext cx="0" cy="0"/>
          <a:chOff x="0" y="0"/>
          <a:chExt cx="0" cy="0"/>
        </a:xfrm>
      </p:grpSpPr>
      <p:pic>
        <p:nvPicPr>
          <p:cNvPr id="92" name="Google Shape;92;p20" descr="C0-HD-BTM.png"/>
          <p:cNvPicPr preferRelativeResize="0"/>
          <p:nvPr/>
        </p:nvPicPr>
        <p:blipFill rotWithShape="1">
          <a:blip r:embed="rId2">
            <a:alphaModFix/>
          </a:blip>
          <a:srcRect/>
          <a:stretch/>
        </p:blipFill>
        <p:spPr>
          <a:xfrm>
            <a:off x="0" y="3281363"/>
            <a:ext cx="9144000" cy="1862138"/>
          </a:xfrm>
          <a:prstGeom prst="rect">
            <a:avLst/>
          </a:prstGeom>
          <a:noFill/>
          <a:ln>
            <a:noFill/>
          </a:ln>
        </p:spPr>
      </p:pic>
      <p:sp>
        <p:nvSpPr>
          <p:cNvPr id="93" name="Google Shape;93;p20"/>
          <p:cNvSpPr txBox="1">
            <a:spLocks noGrp="1"/>
          </p:cNvSpPr>
          <p:nvPr>
            <p:ph type="title"/>
          </p:nvPr>
        </p:nvSpPr>
        <p:spPr>
          <a:xfrm>
            <a:off x="514350" y="565150"/>
            <a:ext cx="8115299" cy="2101451"/>
          </a:xfrm>
          <a:prstGeom prst="rect">
            <a:avLst/>
          </a:prstGeom>
          <a:noFill/>
          <a:ln>
            <a:noFill/>
          </a:ln>
        </p:spPr>
        <p:txBody>
          <a:bodyPr spcFirstLastPara="1" wrap="square" lIns="68575" tIns="34275" rIns="68575" bIns="34275" anchor="b" anchorCtr="0">
            <a:normAutofit/>
          </a:bodyPr>
          <a:lstStyle>
            <a:lvl1pPr lvl="0" algn="r">
              <a:lnSpc>
                <a:spcPct val="90000"/>
              </a:lnSpc>
              <a:spcBef>
                <a:spcPts val="0"/>
              </a:spcBef>
              <a:spcAft>
                <a:spcPts val="0"/>
              </a:spcAft>
              <a:buClr>
                <a:schemeClr val="lt1"/>
              </a:buClr>
              <a:buSzPts val="3000"/>
              <a:buFont typeface="Century Gothic"/>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4" name="Google Shape;94;p20"/>
          <p:cNvSpPr txBox="1">
            <a:spLocks noGrp="1"/>
          </p:cNvSpPr>
          <p:nvPr>
            <p:ph type="body" idx="1"/>
          </p:nvPr>
        </p:nvSpPr>
        <p:spPr>
          <a:xfrm>
            <a:off x="768350" y="2731294"/>
            <a:ext cx="7867650" cy="716756"/>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Clr>
                <a:schemeClr val="lt1"/>
              </a:buClr>
              <a:buSzPts val="1700"/>
              <a:buNone/>
              <a:defRPr sz="1700">
                <a:solidFill>
                  <a:schemeClr val="lt1"/>
                </a:solidFill>
              </a:defRPr>
            </a:lvl1pPr>
            <a:lvl2pPr marL="914400" lvl="1" indent="-228600" algn="l">
              <a:lnSpc>
                <a:spcPct val="90000"/>
              </a:lnSpc>
              <a:spcBef>
                <a:spcPts val="400"/>
              </a:spcBef>
              <a:spcAft>
                <a:spcPts val="0"/>
              </a:spcAft>
              <a:buClr>
                <a:schemeClr val="lt1"/>
              </a:buClr>
              <a:buSzPts val="1500"/>
              <a:buNone/>
              <a:defRPr sz="1500">
                <a:solidFill>
                  <a:schemeClr val="lt1"/>
                </a:solidFill>
              </a:defRPr>
            </a:lvl2pPr>
            <a:lvl3pPr marL="1371600" lvl="2" indent="-228600" algn="l">
              <a:lnSpc>
                <a:spcPct val="90000"/>
              </a:lnSpc>
              <a:spcBef>
                <a:spcPts val="400"/>
              </a:spcBef>
              <a:spcAft>
                <a:spcPts val="0"/>
              </a:spcAft>
              <a:buClr>
                <a:schemeClr val="lt1"/>
              </a:buClr>
              <a:buSzPts val="1400"/>
              <a:buNone/>
              <a:defRPr sz="1400">
                <a:solidFill>
                  <a:schemeClr val="lt1"/>
                </a:solidFill>
              </a:defRPr>
            </a:lvl3pPr>
            <a:lvl4pPr marL="1828800" lvl="3" indent="-228600" algn="l">
              <a:lnSpc>
                <a:spcPct val="90000"/>
              </a:lnSpc>
              <a:spcBef>
                <a:spcPts val="400"/>
              </a:spcBef>
              <a:spcAft>
                <a:spcPts val="0"/>
              </a:spcAft>
              <a:buClr>
                <a:schemeClr val="lt1"/>
              </a:buClr>
              <a:buSzPts val="1200"/>
              <a:buNone/>
              <a:defRPr sz="1200">
                <a:solidFill>
                  <a:schemeClr val="lt1"/>
                </a:solidFill>
              </a:defRPr>
            </a:lvl4pPr>
            <a:lvl5pPr marL="2286000" lvl="4" indent="-228600" algn="l">
              <a:lnSpc>
                <a:spcPct val="90000"/>
              </a:lnSpc>
              <a:spcBef>
                <a:spcPts val="400"/>
              </a:spcBef>
              <a:spcAft>
                <a:spcPts val="0"/>
              </a:spcAft>
              <a:buClr>
                <a:schemeClr val="lt1"/>
              </a:buClr>
              <a:buSzPts val="1200"/>
              <a:buNone/>
              <a:defRPr sz="1200">
                <a:solidFill>
                  <a:schemeClr val="lt1"/>
                </a:solidFill>
              </a:defRPr>
            </a:lvl5pPr>
            <a:lvl6pPr marL="2743200" lvl="5" indent="-228600" algn="l">
              <a:lnSpc>
                <a:spcPct val="90000"/>
              </a:lnSpc>
              <a:spcBef>
                <a:spcPts val="400"/>
              </a:spcBef>
              <a:spcAft>
                <a:spcPts val="0"/>
              </a:spcAft>
              <a:buClr>
                <a:schemeClr val="lt1"/>
              </a:buClr>
              <a:buSzPts val="1200"/>
              <a:buNone/>
              <a:defRPr sz="1200">
                <a:solidFill>
                  <a:schemeClr val="lt1"/>
                </a:solidFill>
              </a:defRPr>
            </a:lvl6pPr>
            <a:lvl7pPr marL="3200400" lvl="6" indent="-228600" algn="l">
              <a:lnSpc>
                <a:spcPct val="90000"/>
              </a:lnSpc>
              <a:spcBef>
                <a:spcPts val="400"/>
              </a:spcBef>
              <a:spcAft>
                <a:spcPts val="0"/>
              </a:spcAft>
              <a:buClr>
                <a:schemeClr val="lt1"/>
              </a:buClr>
              <a:buSzPts val="1200"/>
              <a:buNone/>
              <a:defRPr sz="1200">
                <a:solidFill>
                  <a:schemeClr val="lt1"/>
                </a:solidFill>
              </a:defRPr>
            </a:lvl7pPr>
            <a:lvl8pPr marL="3657600" lvl="7" indent="-228600" algn="l">
              <a:lnSpc>
                <a:spcPct val="90000"/>
              </a:lnSpc>
              <a:spcBef>
                <a:spcPts val="400"/>
              </a:spcBef>
              <a:spcAft>
                <a:spcPts val="0"/>
              </a:spcAft>
              <a:buClr>
                <a:schemeClr val="lt1"/>
              </a:buClr>
              <a:buSzPts val="1200"/>
              <a:buNone/>
              <a:defRPr sz="1200">
                <a:solidFill>
                  <a:schemeClr val="lt1"/>
                </a:solidFill>
              </a:defRPr>
            </a:lvl8pPr>
            <a:lvl9pPr marL="4114800" lvl="8" indent="-228600" algn="l">
              <a:lnSpc>
                <a:spcPct val="90000"/>
              </a:lnSpc>
              <a:spcBef>
                <a:spcPts val="400"/>
              </a:spcBef>
              <a:spcAft>
                <a:spcPts val="0"/>
              </a:spcAft>
              <a:buClr>
                <a:schemeClr val="lt1"/>
              </a:buClr>
              <a:buSzPts val="1200"/>
              <a:buNone/>
              <a:defRPr sz="1200">
                <a:solidFill>
                  <a:schemeClr val="lt1"/>
                </a:solidFill>
              </a:defRPr>
            </a:lvl9pPr>
          </a:lstStyle>
          <a:p>
            <a:endParaRPr/>
          </a:p>
        </p:txBody>
      </p:sp>
      <p:sp>
        <p:nvSpPr>
          <p:cNvPr id="95" name="Google Shape;95;p20"/>
          <p:cNvSpPr txBox="1">
            <a:spLocks noGrp="1"/>
          </p:cNvSpPr>
          <p:nvPr>
            <p:ph type="dt" idx="10"/>
          </p:nvPr>
        </p:nvSpPr>
        <p:spPr>
          <a:xfrm>
            <a:off x="5860839" y="285750"/>
            <a:ext cx="218313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6" name="Google Shape;96;p20"/>
          <p:cNvSpPr txBox="1">
            <a:spLocks noGrp="1"/>
          </p:cNvSpPr>
          <p:nvPr>
            <p:ph type="ftr" idx="11"/>
          </p:nvPr>
        </p:nvSpPr>
        <p:spPr>
          <a:xfrm>
            <a:off x="514350" y="285751"/>
            <a:ext cx="5243619" cy="273049"/>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20"/>
          <p:cNvSpPr txBox="1">
            <a:spLocks noGrp="1"/>
          </p:cNvSpPr>
          <p:nvPr>
            <p:ph type="sldNum" idx="12"/>
          </p:nvPr>
        </p:nvSpPr>
        <p:spPr>
          <a:xfrm>
            <a:off x="8146839" y="285750"/>
            <a:ext cx="482811"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8"/>
        <p:cNvGrpSpPr/>
        <p:nvPr/>
      </p:nvGrpSpPr>
      <p:grpSpPr>
        <a:xfrm>
          <a:off x="0" y="0"/>
          <a:ext cx="0" cy="0"/>
          <a:chOff x="0" y="0"/>
          <a:chExt cx="0" cy="0"/>
        </a:xfrm>
      </p:grpSpPr>
      <p:sp>
        <p:nvSpPr>
          <p:cNvPr id="99" name="Google Shape;99;p21"/>
          <p:cNvSpPr txBox="1">
            <a:spLocks noGrp="1"/>
          </p:cNvSpPr>
          <p:nvPr>
            <p:ph type="title"/>
          </p:nvPr>
        </p:nvSpPr>
        <p:spPr>
          <a:xfrm>
            <a:off x="2171700" y="573280"/>
            <a:ext cx="6457950" cy="969771"/>
          </a:xfrm>
          <a:prstGeom prst="rect">
            <a:avLst/>
          </a:prstGeom>
          <a:noFill/>
          <a:ln>
            <a:noFill/>
          </a:ln>
        </p:spPr>
        <p:txBody>
          <a:bodyPr spcFirstLastPara="1" wrap="square" lIns="68575" tIns="34275" rIns="68575" bIns="34275" anchor="ctr" anchorCtr="0">
            <a:normAutofit/>
          </a:bodyPr>
          <a:lstStyle>
            <a:lvl1pPr lvl="0" algn="r">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0" name="Google Shape;100;p21"/>
          <p:cNvSpPr txBox="1">
            <a:spLocks noGrp="1"/>
          </p:cNvSpPr>
          <p:nvPr>
            <p:ph type="body" idx="1"/>
          </p:nvPr>
        </p:nvSpPr>
        <p:spPr>
          <a:xfrm>
            <a:off x="514350" y="1645919"/>
            <a:ext cx="4000500" cy="301809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lvl1pPr>
            <a:lvl2pPr marL="914400" lvl="1" indent="-317500" algn="l">
              <a:lnSpc>
                <a:spcPct val="90000"/>
              </a:lnSpc>
              <a:spcBef>
                <a:spcPts val="400"/>
              </a:spcBef>
              <a:spcAft>
                <a:spcPts val="0"/>
              </a:spcAft>
              <a:buClr>
                <a:schemeClr val="lt1"/>
              </a:buClr>
              <a:buSzPts val="1400"/>
              <a:buChar char="•"/>
              <a:defRPr/>
            </a:lvl2pPr>
            <a:lvl3pPr marL="1371600" lvl="2" indent="-317500" algn="l">
              <a:lnSpc>
                <a:spcPct val="90000"/>
              </a:lnSpc>
              <a:spcBef>
                <a:spcPts val="400"/>
              </a:spcBef>
              <a:spcAft>
                <a:spcPts val="0"/>
              </a:spcAft>
              <a:buClr>
                <a:schemeClr val="lt1"/>
              </a:buClr>
              <a:buSzPts val="1400"/>
              <a:buChar char="•"/>
              <a:defRPr/>
            </a:lvl3pPr>
            <a:lvl4pPr marL="1828800" lvl="3" indent="-317500" algn="l">
              <a:lnSpc>
                <a:spcPct val="90000"/>
              </a:lnSpc>
              <a:spcBef>
                <a:spcPts val="400"/>
              </a:spcBef>
              <a:spcAft>
                <a:spcPts val="0"/>
              </a:spcAft>
              <a:buClr>
                <a:schemeClr val="lt1"/>
              </a:buClr>
              <a:buSzPts val="1400"/>
              <a:buChar char="•"/>
              <a:defRPr/>
            </a:lvl4pPr>
            <a:lvl5pPr marL="2286000" lvl="4" indent="-317500" algn="l">
              <a:lnSpc>
                <a:spcPct val="90000"/>
              </a:lnSpc>
              <a:spcBef>
                <a:spcPts val="400"/>
              </a:spcBef>
              <a:spcAft>
                <a:spcPts val="0"/>
              </a:spcAft>
              <a:buClr>
                <a:schemeClr val="lt1"/>
              </a:buClr>
              <a:buSzPts val="1400"/>
              <a:buChar char="•"/>
              <a:defRPr/>
            </a:lvl5pPr>
            <a:lvl6pPr marL="2743200" lvl="5" indent="-317500" algn="l">
              <a:lnSpc>
                <a:spcPct val="90000"/>
              </a:lnSpc>
              <a:spcBef>
                <a:spcPts val="400"/>
              </a:spcBef>
              <a:spcAft>
                <a:spcPts val="0"/>
              </a:spcAft>
              <a:buClr>
                <a:schemeClr val="lt1"/>
              </a:buClr>
              <a:buSzPts val="1400"/>
              <a:buChar char="•"/>
              <a:defRPr/>
            </a:lvl6pPr>
            <a:lvl7pPr marL="3200400" lvl="6" indent="-317500" algn="l">
              <a:lnSpc>
                <a:spcPct val="90000"/>
              </a:lnSpc>
              <a:spcBef>
                <a:spcPts val="4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01" name="Google Shape;101;p21"/>
          <p:cNvSpPr txBox="1">
            <a:spLocks noGrp="1"/>
          </p:cNvSpPr>
          <p:nvPr>
            <p:ph type="body" idx="2"/>
          </p:nvPr>
        </p:nvSpPr>
        <p:spPr>
          <a:xfrm>
            <a:off x="4629150" y="1645919"/>
            <a:ext cx="4000500" cy="301809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lvl1pPr>
            <a:lvl2pPr marL="914400" lvl="1" indent="-317500" algn="l">
              <a:lnSpc>
                <a:spcPct val="90000"/>
              </a:lnSpc>
              <a:spcBef>
                <a:spcPts val="400"/>
              </a:spcBef>
              <a:spcAft>
                <a:spcPts val="0"/>
              </a:spcAft>
              <a:buClr>
                <a:schemeClr val="lt1"/>
              </a:buClr>
              <a:buSzPts val="1400"/>
              <a:buChar char="•"/>
              <a:defRPr/>
            </a:lvl2pPr>
            <a:lvl3pPr marL="1371600" lvl="2" indent="-317500" algn="l">
              <a:lnSpc>
                <a:spcPct val="90000"/>
              </a:lnSpc>
              <a:spcBef>
                <a:spcPts val="400"/>
              </a:spcBef>
              <a:spcAft>
                <a:spcPts val="0"/>
              </a:spcAft>
              <a:buClr>
                <a:schemeClr val="lt1"/>
              </a:buClr>
              <a:buSzPts val="1400"/>
              <a:buChar char="•"/>
              <a:defRPr/>
            </a:lvl3pPr>
            <a:lvl4pPr marL="1828800" lvl="3" indent="-317500" algn="l">
              <a:lnSpc>
                <a:spcPct val="90000"/>
              </a:lnSpc>
              <a:spcBef>
                <a:spcPts val="400"/>
              </a:spcBef>
              <a:spcAft>
                <a:spcPts val="0"/>
              </a:spcAft>
              <a:buClr>
                <a:schemeClr val="lt1"/>
              </a:buClr>
              <a:buSzPts val="1400"/>
              <a:buChar char="•"/>
              <a:defRPr/>
            </a:lvl4pPr>
            <a:lvl5pPr marL="2286000" lvl="4" indent="-317500" algn="l">
              <a:lnSpc>
                <a:spcPct val="90000"/>
              </a:lnSpc>
              <a:spcBef>
                <a:spcPts val="400"/>
              </a:spcBef>
              <a:spcAft>
                <a:spcPts val="0"/>
              </a:spcAft>
              <a:buClr>
                <a:schemeClr val="lt1"/>
              </a:buClr>
              <a:buSzPts val="1400"/>
              <a:buChar char="•"/>
              <a:defRPr/>
            </a:lvl5pPr>
            <a:lvl6pPr marL="2743200" lvl="5" indent="-317500" algn="l">
              <a:lnSpc>
                <a:spcPct val="90000"/>
              </a:lnSpc>
              <a:spcBef>
                <a:spcPts val="400"/>
              </a:spcBef>
              <a:spcAft>
                <a:spcPts val="0"/>
              </a:spcAft>
              <a:buClr>
                <a:schemeClr val="lt1"/>
              </a:buClr>
              <a:buSzPts val="1400"/>
              <a:buChar char="•"/>
              <a:defRPr/>
            </a:lvl6pPr>
            <a:lvl7pPr marL="3200400" lvl="6" indent="-317500" algn="l">
              <a:lnSpc>
                <a:spcPct val="90000"/>
              </a:lnSpc>
              <a:spcBef>
                <a:spcPts val="4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02" name="Google Shape;102;p21"/>
          <p:cNvSpPr txBox="1">
            <a:spLocks noGrp="1"/>
          </p:cNvSpPr>
          <p:nvPr>
            <p:ph type="dt" idx="10"/>
          </p:nvPr>
        </p:nvSpPr>
        <p:spPr>
          <a:xfrm>
            <a:off x="6446520" y="4767263"/>
            <a:ext cx="218313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3" name="Google Shape;103;p21"/>
          <p:cNvSpPr txBox="1">
            <a:spLocks noGrp="1"/>
          </p:cNvSpPr>
          <p:nvPr>
            <p:ph type="ftr" idx="11"/>
          </p:nvPr>
        </p:nvSpPr>
        <p:spPr>
          <a:xfrm>
            <a:off x="514350" y="4766884"/>
            <a:ext cx="58293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 name="Google Shape;104;p21"/>
          <p:cNvSpPr txBox="1">
            <a:spLocks noGrp="1"/>
          </p:cNvSpPr>
          <p:nvPr>
            <p:ph type="sldNum" idx="12"/>
          </p:nvPr>
        </p:nvSpPr>
        <p:spPr>
          <a:xfrm>
            <a:off x="6572250" y="28575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2171700" y="571500"/>
            <a:ext cx="6457950" cy="971550"/>
          </a:xfrm>
          <a:prstGeom prst="rect">
            <a:avLst/>
          </a:prstGeom>
          <a:noFill/>
          <a:ln>
            <a:noFill/>
          </a:ln>
        </p:spPr>
        <p:txBody>
          <a:bodyPr spcFirstLastPara="1" wrap="square" lIns="68575" tIns="34275" rIns="68575" bIns="34275" anchor="ctr" anchorCtr="0">
            <a:normAutofit/>
          </a:bodyPr>
          <a:lstStyle>
            <a:lvl1pPr lvl="0" algn="r">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7" name="Google Shape;107;p22"/>
          <p:cNvSpPr txBox="1">
            <a:spLocks noGrp="1"/>
          </p:cNvSpPr>
          <p:nvPr>
            <p:ph type="body" idx="1"/>
          </p:nvPr>
        </p:nvSpPr>
        <p:spPr>
          <a:xfrm>
            <a:off x="685807" y="1637851"/>
            <a:ext cx="3809993"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lt1"/>
              </a:buClr>
              <a:buSzPts val="2100"/>
              <a:buNone/>
              <a:defRPr sz="2100" b="0">
                <a:solidFill>
                  <a:schemeClr val="lt1"/>
                </a:solidFill>
              </a:defRPr>
            </a:lvl1pPr>
            <a:lvl2pPr marL="914400" lvl="1" indent="-228600" algn="l">
              <a:lnSpc>
                <a:spcPct val="90000"/>
              </a:lnSpc>
              <a:spcBef>
                <a:spcPts val="400"/>
              </a:spcBef>
              <a:spcAft>
                <a:spcPts val="0"/>
              </a:spcAft>
              <a:buClr>
                <a:schemeClr val="lt1"/>
              </a:buClr>
              <a:buSzPts val="1500"/>
              <a:buNone/>
              <a:defRPr sz="1500" b="1"/>
            </a:lvl2pPr>
            <a:lvl3pPr marL="1371600" lvl="2" indent="-228600" algn="l">
              <a:lnSpc>
                <a:spcPct val="90000"/>
              </a:lnSpc>
              <a:spcBef>
                <a:spcPts val="400"/>
              </a:spcBef>
              <a:spcAft>
                <a:spcPts val="0"/>
              </a:spcAft>
              <a:buClr>
                <a:schemeClr val="lt1"/>
              </a:buClr>
              <a:buSzPts val="1400"/>
              <a:buNone/>
              <a:defRPr sz="1400" b="1"/>
            </a:lvl3pPr>
            <a:lvl4pPr marL="1828800" lvl="3" indent="-228600" algn="l">
              <a:lnSpc>
                <a:spcPct val="90000"/>
              </a:lnSpc>
              <a:spcBef>
                <a:spcPts val="400"/>
              </a:spcBef>
              <a:spcAft>
                <a:spcPts val="0"/>
              </a:spcAft>
              <a:buClr>
                <a:schemeClr val="lt1"/>
              </a:buClr>
              <a:buSzPts val="1200"/>
              <a:buNone/>
              <a:defRPr sz="1200" b="1"/>
            </a:lvl4pPr>
            <a:lvl5pPr marL="2286000" lvl="4" indent="-228600" algn="l">
              <a:lnSpc>
                <a:spcPct val="90000"/>
              </a:lnSpc>
              <a:spcBef>
                <a:spcPts val="400"/>
              </a:spcBef>
              <a:spcAft>
                <a:spcPts val="0"/>
              </a:spcAft>
              <a:buClr>
                <a:schemeClr val="lt1"/>
              </a:buClr>
              <a:buSzPts val="1200"/>
              <a:buNone/>
              <a:defRPr sz="1200" b="1"/>
            </a:lvl5pPr>
            <a:lvl6pPr marL="2743200" lvl="5" indent="-228600" algn="l">
              <a:lnSpc>
                <a:spcPct val="90000"/>
              </a:lnSpc>
              <a:spcBef>
                <a:spcPts val="400"/>
              </a:spcBef>
              <a:spcAft>
                <a:spcPts val="0"/>
              </a:spcAft>
              <a:buClr>
                <a:schemeClr val="lt1"/>
              </a:buClr>
              <a:buSzPts val="1200"/>
              <a:buNone/>
              <a:defRPr sz="1200" b="1"/>
            </a:lvl6pPr>
            <a:lvl7pPr marL="3200400" lvl="6" indent="-228600" algn="l">
              <a:lnSpc>
                <a:spcPct val="90000"/>
              </a:lnSpc>
              <a:spcBef>
                <a:spcPts val="400"/>
              </a:spcBef>
              <a:spcAft>
                <a:spcPts val="0"/>
              </a:spcAft>
              <a:buClr>
                <a:schemeClr val="lt1"/>
              </a:buClr>
              <a:buSzPts val="1200"/>
              <a:buNone/>
              <a:defRPr sz="1200" b="1"/>
            </a:lvl7pPr>
            <a:lvl8pPr marL="3657600" lvl="7" indent="-228600" algn="l">
              <a:lnSpc>
                <a:spcPct val="90000"/>
              </a:lnSpc>
              <a:spcBef>
                <a:spcPts val="400"/>
              </a:spcBef>
              <a:spcAft>
                <a:spcPts val="0"/>
              </a:spcAft>
              <a:buClr>
                <a:schemeClr val="lt1"/>
              </a:buClr>
              <a:buSzPts val="1200"/>
              <a:buNone/>
              <a:defRPr sz="1200" b="1"/>
            </a:lvl8pPr>
            <a:lvl9pPr marL="4114800" lvl="8" indent="-228600" algn="l">
              <a:lnSpc>
                <a:spcPct val="90000"/>
              </a:lnSpc>
              <a:spcBef>
                <a:spcPts val="400"/>
              </a:spcBef>
              <a:spcAft>
                <a:spcPts val="0"/>
              </a:spcAft>
              <a:buClr>
                <a:schemeClr val="lt1"/>
              </a:buClr>
              <a:buSzPts val="1200"/>
              <a:buNone/>
              <a:defRPr sz="1200" b="1"/>
            </a:lvl9pPr>
          </a:lstStyle>
          <a:p>
            <a:endParaRPr/>
          </a:p>
        </p:txBody>
      </p:sp>
      <p:sp>
        <p:nvSpPr>
          <p:cNvPr id="108" name="Google Shape;108;p22"/>
          <p:cNvSpPr txBox="1">
            <a:spLocks noGrp="1"/>
          </p:cNvSpPr>
          <p:nvPr>
            <p:ph type="body" idx="2"/>
          </p:nvPr>
        </p:nvSpPr>
        <p:spPr>
          <a:xfrm>
            <a:off x="514350" y="2349500"/>
            <a:ext cx="3983831" cy="231451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lvl1pPr>
            <a:lvl2pPr marL="914400" lvl="1" indent="-317500" algn="l">
              <a:lnSpc>
                <a:spcPct val="90000"/>
              </a:lnSpc>
              <a:spcBef>
                <a:spcPts val="400"/>
              </a:spcBef>
              <a:spcAft>
                <a:spcPts val="0"/>
              </a:spcAft>
              <a:buClr>
                <a:schemeClr val="lt1"/>
              </a:buClr>
              <a:buSzPts val="1400"/>
              <a:buChar char="•"/>
              <a:defRPr/>
            </a:lvl2pPr>
            <a:lvl3pPr marL="1371600" lvl="2" indent="-317500" algn="l">
              <a:lnSpc>
                <a:spcPct val="90000"/>
              </a:lnSpc>
              <a:spcBef>
                <a:spcPts val="400"/>
              </a:spcBef>
              <a:spcAft>
                <a:spcPts val="0"/>
              </a:spcAft>
              <a:buClr>
                <a:schemeClr val="lt1"/>
              </a:buClr>
              <a:buSzPts val="1400"/>
              <a:buChar char="•"/>
              <a:defRPr/>
            </a:lvl3pPr>
            <a:lvl4pPr marL="1828800" lvl="3" indent="-317500" algn="l">
              <a:lnSpc>
                <a:spcPct val="90000"/>
              </a:lnSpc>
              <a:spcBef>
                <a:spcPts val="400"/>
              </a:spcBef>
              <a:spcAft>
                <a:spcPts val="0"/>
              </a:spcAft>
              <a:buClr>
                <a:schemeClr val="lt1"/>
              </a:buClr>
              <a:buSzPts val="1400"/>
              <a:buChar char="•"/>
              <a:defRPr/>
            </a:lvl4pPr>
            <a:lvl5pPr marL="2286000" lvl="4" indent="-317500" algn="l">
              <a:lnSpc>
                <a:spcPct val="90000"/>
              </a:lnSpc>
              <a:spcBef>
                <a:spcPts val="400"/>
              </a:spcBef>
              <a:spcAft>
                <a:spcPts val="0"/>
              </a:spcAft>
              <a:buClr>
                <a:schemeClr val="lt1"/>
              </a:buClr>
              <a:buSzPts val="1400"/>
              <a:buChar char="•"/>
              <a:defRPr/>
            </a:lvl5pPr>
            <a:lvl6pPr marL="2743200" lvl="5" indent="-317500" algn="l">
              <a:lnSpc>
                <a:spcPct val="90000"/>
              </a:lnSpc>
              <a:spcBef>
                <a:spcPts val="400"/>
              </a:spcBef>
              <a:spcAft>
                <a:spcPts val="0"/>
              </a:spcAft>
              <a:buClr>
                <a:schemeClr val="lt1"/>
              </a:buClr>
              <a:buSzPts val="1400"/>
              <a:buChar char="•"/>
              <a:defRPr/>
            </a:lvl6pPr>
            <a:lvl7pPr marL="3200400" lvl="6" indent="-317500" algn="l">
              <a:lnSpc>
                <a:spcPct val="90000"/>
              </a:lnSpc>
              <a:spcBef>
                <a:spcPts val="4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09" name="Google Shape;109;p22"/>
          <p:cNvSpPr txBox="1">
            <a:spLocks noGrp="1"/>
          </p:cNvSpPr>
          <p:nvPr>
            <p:ph type="body" idx="3"/>
          </p:nvPr>
        </p:nvSpPr>
        <p:spPr>
          <a:xfrm>
            <a:off x="4800600" y="1637851"/>
            <a:ext cx="382905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lt1"/>
              </a:buClr>
              <a:buSzPts val="2100"/>
              <a:buNone/>
              <a:defRPr sz="2100" b="0">
                <a:solidFill>
                  <a:schemeClr val="lt1"/>
                </a:solidFill>
              </a:defRPr>
            </a:lvl1pPr>
            <a:lvl2pPr marL="914400" lvl="1" indent="-228600" algn="l">
              <a:lnSpc>
                <a:spcPct val="90000"/>
              </a:lnSpc>
              <a:spcBef>
                <a:spcPts val="400"/>
              </a:spcBef>
              <a:spcAft>
                <a:spcPts val="0"/>
              </a:spcAft>
              <a:buClr>
                <a:schemeClr val="lt1"/>
              </a:buClr>
              <a:buSzPts val="1500"/>
              <a:buNone/>
              <a:defRPr sz="1500" b="1"/>
            </a:lvl2pPr>
            <a:lvl3pPr marL="1371600" lvl="2" indent="-228600" algn="l">
              <a:lnSpc>
                <a:spcPct val="90000"/>
              </a:lnSpc>
              <a:spcBef>
                <a:spcPts val="400"/>
              </a:spcBef>
              <a:spcAft>
                <a:spcPts val="0"/>
              </a:spcAft>
              <a:buClr>
                <a:schemeClr val="lt1"/>
              </a:buClr>
              <a:buSzPts val="1400"/>
              <a:buNone/>
              <a:defRPr sz="1400" b="1"/>
            </a:lvl3pPr>
            <a:lvl4pPr marL="1828800" lvl="3" indent="-228600" algn="l">
              <a:lnSpc>
                <a:spcPct val="90000"/>
              </a:lnSpc>
              <a:spcBef>
                <a:spcPts val="400"/>
              </a:spcBef>
              <a:spcAft>
                <a:spcPts val="0"/>
              </a:spcAft>
              <a:buClr>
                <a:schemeClr val="lt1"/>
              </a:buClr>
              <a:buSzPts val="1200"/>
              <a:buNone/>
              <a:defRPr sz="1200" b="1"/>
            </a:lvl4pPr>
            <a:lvl5pPr marL="2286000" lvl="4" indent="-228600" algn="l">
              <a:lnSpc>
                <a:spcPct val="90000"/>
              </a:lnSpc>
              <a:spcBef>
                <a:spcPts val="400"/>
              </a:spcBef>
              <a:spcAft>
                <a:spcPts val="0"/>
              </a:spcAft>
              <a:buClr>
                <a:schemeClr val="lt1"/>
              </a:buClr>
              <a:buSzPts val="1200"/>
              <a:buNone/>
              <a:defRPr sz="1200" b="1"/>
            </a:lvl5pPr>
            <a:lvl6pPr marL="2743200" lvl="5" indent="-228600" algn="l">
              <a:lnSpc>
                <a:spcPct val="90000"/>
              </a:lnSpc>
              <a:spcBef>
                <a:spcPts val="400"/>
              </a:spcBef>
              <a:spcAft>
                <a:spcPts val="0"/>
              </a:spcAft>
              <a:buClr>
                <a:schemeClr val="lt1"/>
              </a:buClr>
              <a:buSzPts val="1200"/>
              <a:buNone/>
              <a:defRPr sz="1200" b="1"/>
            </a:lvl6pPr>
            <a:lvl7pPr marL="3200400" lvl="6" indent="-228600" algn="l">
              <a:lnSpc>
                <a:spcPct val="90000"/>
              </a:lnSpc>
              <a:spcBef>
                <a:spcPts val="400"/>
              </a:spcBef>
              <a:spcAft>
                <a:spcPts val="0"/>
              </a:spcAft>
              <a:buClr>
                <a:schemeClr val="lt1"/>
              </a:buClr>
              <a:buSzPts val="1200"/>
              <a:buNone/>
              <a:defRPr sz="1200" b="1"/>
            </a:lvl7pPr>
            <a:lvl8pPr marL="3657600" lvl="7" indent="-228600" algn="l">
              <a:lnSpc>
                <a:spcPct val="90000"/>
              </a:lnSpc>
              <a:spcBef>
                <a:spcPts val="400"/>
              </a:spcBef>
              <a:spcAft>
                <a:spcPts val="0"/>
              </a:spcAft>
              <a:buClr>
                <a:schemeClr val="lt1"/>
              </a:buClr>
              <a:buSzPts val="1200"/>
              <a:buNone/>
              <a:defRPr sz="1200" b="1"/>
            </a:lvl8pPr>
            <a:lvl9pPr marL="4114800" lvl="8" indent="-228600" algn="l">
              <a:lnSpc>
                <a:spcPct val="90000"/>
              </a:lnSpc>
              <a:spcBef>
                <a:spcPts val="400"/>
              </a:spcBef>
              <a:spcAft>
                <a:spcPts val="0"/>
              </a:spcAft>
              <a:buClr>
                <a:schemeClr val="lt1"/>
              </a:buClr>
              <a:buSzPts val="1200"/>
              <a:buNone/>
              <a:defRPr sz="1200" b="1"/>
            </a:lvl9pPr>
          </a:lstStyle>
          <a:p>
            <a:endParaRPr/>
          </a:p>
        </p:txBody>
      </p:sp>
      <p:sp>
        <p:nvSpPr>
          <p:cNvPr id="110" name="Google Shape;110;p22"/>
          <p:cNvSpPr txBox="1">
            <a:spLocks noGrp="1"/>
          </p:cNvSpPr>
          <p:nvPr>
            <p:ph type="body" idx="4"/>
          </p:nvPr>
        </p:nvSpPr>
        <p:spPr>
          <a:xfrm>
            <a:off x="4629150" y="2349500"/>
            <a:ext cx="4000500" cy="231451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lvl1pPr>
            <a:lvl2pPr marL="914400" lvl="1" indent="-317500" algn="l">
              <a:lnSpc>
                <a:spcPct val="90000"/>
              </a:lnSpc>
              <a:spcBef>
                <a:spcPts val="400"/>
              </a:spcBef>
              <a:spcAft>
                <a:spcPts val="0"/>
              </a:spcAft>
              <a:buClr>
                <a:schemeClr val="lt1"/>
              </a:buClr>
              <a:buSzPts val="1400"/>
              <a:buChar char="•"/>
              <a:defRPr/>
            </a:lvl2pPr>
            <a:lvl3pPr marL="1371600" lvl="2" indent="-317500" algn="l">
              <a:lnSpc>
                <a:spcPct val="90000"/>
              </a:lnSpc>
              <a:spcBef>
                <a:spcPts val="400"/>
              </a:spcBef>
              <a:spcAft>
                <a:spcPts val="0"/>
              </a:spcAft>
              <a:buClr>
                <a:schemeClr val="lt1"/>
              </a:buClr>
              <a:buSzPts val="1400"/>
              <a:buChar char="•"/>
              <a:defRPr/>
            </a:lvl3pPr>
            <a:lvl4pPr marL="1828800" lvl="3" indent="-317500" algn="l">
              <a:lnSpc>
                <a:spcPct val="90000"/>
              </a:lnSpc>
              <a:spcBef>
                <a:spcPts val="400"/>
              </a:spcBef>
              <a:spcAft>
                <a:spcPts val="0"/>
              </a:spcAft>
              <a:buClr>
                <a:schemeClr val="lt1"/>
              </a:buClr>
              <a:buSzPts val="1400"/>
              <a:buChar char="•"/>
              <a:defRPr/>
            </a:lvl4pPr>
            <a:lvl5pPr marL="2286000" lvl="4" indent="-317500" algn="l">
              <a:lnSpc>
                <a:spcPct val="90000"/>
              </a:lnSpc>
              <a:spcBef>
                <a:spcPts val="400"/>
              </a:spcBef>
              <a:spcAft>
                <a:spcPts val="0"/>
              </a:spcAft>
              <a:buClr>
                <a:schemeClr val="lt1"/>
              </a:buClr>
              <a:buSzPts val="1400"/>
              <a:buChar char="•"/>
              <a:defRPr/>
            </a:lvl5pPr>
            <a:lvl6pPr marL="2743200" lvl="5" indent="-317500" algn="l">
              <a:lnSpc>
                <a:spcPct val="90000"/>
              </a:lnSpc>
              <a:spcBef>
                <a:spcPts val="400"/>
              </a:spcBef>
              <a:spcAft>
                <a:spcPts val="0"/>
              </a:spcAft>
              <a:buClr>
                <a:schemeClr val="lt1"/>
              </a:buClr>
              <a:buSzPts val="1400"/>
              <a:buChar char="•"/>
              <a:defRPr/>
            </a:lvl6pPr>
            <a:lvl7pPr marL="3200400" lvl="6" indent="-317500" algn="l">
              <a:lnSpc>
                <a:spcPct val="90000"/>
              </a:lnSpc>
              <a:spcBef>
                <a:spcPts val="4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11" name="Google Shape;111;p22"/>
          <p:cNvSpPr txBox="1">
            <a:spLocks noGrp="1"/>
          </p:cNvSpPr>
          <p:nvPr>
            <p:ph type="dt" idx="10"/>
          </p:nvPr>
        </p:nvSpPr>
        <p:spPr>
          <a:xfrm>
            <a:off x="6446520" y="4767263"/>
            <a:ext cx="218313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2"/>
          <p:cNvSpPr txBox="1">
            <a:spLocks noGrp="1"/>
          </p:cNvSpPr>
          <p:nvPr>
            <p:ph type="ftr" idx="11"/>
          </p:nvPr>
        </p:nvSpPr>
        <p:spPr>
          <a:xfrm>
            <a:off x="514350" y="4766884"/>
            <a:ext cx="58293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3" name="Google Shape;113;p22"/>
          <p:cNvSpPr txBox="1">
            <a:spLocks noGrp="1"/>
          </p:cNvSpPr>
          <p:nvPr>
            <p:ph type="sldNum" idx="12"/>
          </p:nvPr>
        </p:nvSpPr>
        <p:spPr>
          <a:xfrm>
            <a:off x="6572250" y="28575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2171700" y="573280"/>
            <a:ext cx="6457950" cy="969771"/>
          </a:xfrm>
          <a:prstGeom prst="rect">
            <a:avLst/>
          </a:prstGeom>
          <a:noFill/>
          <a:ln>
            <a:noFill/>
          </a:ln>
        </p:spPr>
        <p:txBody>
          <a:bodyPr spcFirstLastPara="1" wrap="square" lIns="68575" tIns="34275" rIns="68575" bIns="34275" anchor="ctr" anchorCtr="0">
            <a:normAutofit/>
          </a:bodyPr>
          <a:lstStyle>
            <a:lvl1pPr lvl="0" algn="r">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6" name="Google Shape;116;p23"/>
          <p:cNvSpPr txBox="1">
            <a:spLocks noGrp="1"/>
          </p:cNvSpPr>
          <p:nvPr>
            <p:ph type="dt" idx="10"/>
          </p:nvPr>
        </p:nvSpPr>
        <p:spPr>
          <a:xfrm>
            <a:off x="6446520" y="4767263"/>
            <a:ext cx="218313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514350" y="4766884"/>
            <a:ext cx="58293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572250" y="28575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
        <p:nvSpPr>
          <p:cNvPr id="120" name="Google Shape;120;p24"/>
          <p:cNvSpPr txBox="1">
            <a:spLocks noGrp="1"/>
          </p:cNvSpPr>
          <p:nvPr>
            <p:ph type="dt" idx="10"/>
          </p:nvPr>
        </p:nvSpPr>
        <p:spPr>
          <a:xfrm>
            <a:off x="6446520" y="4767263"/>
            <a:ext cx="218313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1" name="Google Shape;121;p24"/>
          <p:cNvSpPr txBox="1">
            <a:spLocks noGrp="1"/>
          </p:cNvSpPr>
          <p:nvPr>
            <p:ph type="ftr" idx="11"/>
          </p:nvPr>
        </p:nvSpPr>
        <p:spPr>
          <a:xfrm>
            <a:off x="514350" y="4766884"/>
            <a:ext cx="58293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2" name="Google Shape;122;p24"/>
          <p:cNvSpPr txBox="1">
            <a:spLocks noGrp="1"/>
          </p:cNvSpPr>
          <p:nvPr>
            <p:ph type="sldNum" idx="12"/>
          </p:nvPr>
        </p:nvSpPr>
        <p:spPr>
          <a:xfrm>
            <a:off x="6572250" y="28575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514350" y="1143000"/>
            <a:ext cx="3086100"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400"/>
              <a:buFont typeface="Century Gothic"/>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5" name="Google Shape;125;p25"/>
          <p:cNvSpPr txBox="1">
            <a:spLocks noGrp="1"/>
          </p:cNvSpPr>
          <p:nvPr>
            <p:ph type="body" idx="1"/>
          </p:nvPr>
        </p:nvSpPr>
        <p:spPr>
          <a:xfrm>
            <a:off x="3746687" y="560069"/>
            <a:ext cx="4882964" cy="4103944"/>
          </a:xfrm>
          <a:prstGeom prst="rect">
            <a:avLst/>
          </a:prstGeom>
          <a:noFill/>
          <a:ln>
            <a:noFill/>
          </a:ln>
        </p:spPr>
        <p:txBody>
          <a:bodyPr spcFirstLastPara="1" wrap="square" lIns="68575" tIns="34275" rIns="68575" bIns="34275" anchor="ctr" anchorCtr="0">
            <a:normAutofit/>
          </a:bodyPr>
          <a:lstStyle>
            <a:lvl1pPr marL="457200" lvl="0" indent="-317500" algn="l">
              <a:lnSpc>
                <a:spcPct val="90000"/>
              </a:lnSpc>
              <a:spcBef>
                <a:spcPts val="800"/>
              </a:spcBef>
              <a:spcAft>
                <a:spcPts val="0"/>
              </a:spcAft>
              <a:buClr>
                <a:schemeClr val="lt1"/>
              </a:buClr>
              <a:buSzPts val="1400"/>
              <a:buChar char="•"/>
              <a:defRPr/>
            </a:lvl1pPr>
            <a:lvl2pPr marL="914400" lvl="1" indent="-317500" algn="l">
              <a:lnSpc>
                <a:spcPct val="90000"/>
              </a:lnSpc>
              <a:spcBef>
                <a:spcPts val="400"/>
              </a:spcBef>
              <a:spcAft>
                <a:spcPts val="0"/>
              </a:spcAft>
              <a:buClr>
                <a:schemeClr val="lt1"/>
              </a:buClr>
              <a:buSzPts val="1400"/>
              <a:buChar char="•"/>
              <a:defRPr/>
            </a:lvl2pPr>
            <a:lvl3pPr marL="1371600" lvl="2" indent="-317500" algn="l">
              <a:lnSpc>
                <a:spcPct val="90000"/>
              </a:lnSpc>
              <a:spcBef>
                <a:spcPts val="400"/>
              </a:spcBef>
              <a:spcAft>
                <a:spcPts val="0"/>
              </a:spcAft>
              <a:buClr>
                <a:schemeClr val="lt1"/>
              </a:buClr>
              <a:buSzPts val="1400"/>
              <a:buChar char="•"/>
              <a:defRPr/>
            </a:lvl3pPr>
            <a:lvl4pPr marL="1828800" lvl="3" indent="-317500" algn="l">
              <a:lnSpc>
                <a:spcPct val="90000"/>
              </a:lnSpc>
              <a:spcBef>
                <a:spcPts val="400"/>
              </a:spcBef>
              <a:spcAft>
                <a:spcPts val="0"/>
              </a:spcAft>
              <a:buClr>
                <a:schemeClr val="lt1"/>
              </a:buClr>
              <a:buSzPts val="1400"/>
              <a:buChar char="•"/>
              <a:defRPr/>
            </a:lvl4pPr>
            <a:lvl5pPr marL="2286000" lvl="4" indent="-317500" algn="l">
              <a:lnSpc>
                <a:spcPct val="90000"/>
              </a:lnSpc>
              <a:spcBef>
                <a:spcPts val="400"/>
              </a:spcBef>
              <a:spcAft>
                <a:spcPts val="0"/>
              </a:spcAft>
              <a:buClr>
                <a:schemeClr val="lt1"/>
              </a:buClr>
              <a:buSzPts val="1400"/>
              <a:buChar char="•"/>
              <a:defRPr/>
            </a:lvl5pPr>
            <a:lvl6pPr marL="2743200" lvl="5" indent="-317500" algn="l">
              <a:lnSpc>
                <a:spcPct val="90000"/>
              </a:lnSpc>
              <a:spcBef>
                <a:spcPts val="400"/>
              </a:spcBef>
              <a:spcAft>
                <a:spcPts val="0"/>
              </a:spcAft>
              <a:buClr>
                <a:schemeClr val="lt1"/>
              </a:buClr>
              <a:buSzPts val="1400"/>
              <a:buChar char="•"/>
              <a:defRPr/>
            </a:lvl6pPr>
            <a:lvl7pPr marL="3200400" lvl="6" indent="-317500" algn="l">
              <a:lnSpc>
                <a:spcPct val="90000"/>
              </a:lnSpc>
              <a:spcBef>
                <a:spcPts val="4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26" name="Google Shape;126;p25"/>
          <p:cNvSpPr txBox="1">
            <a:spLocks noGrp="1"/>
          </p:cNvSpPr>
          <p:nvPr>
            <p:ph type="body" idx="2"/>
          </p:nvPr>
        </p:nvSpPr>
        <p:spPr>
          <a:xfrm>
            <a:off x="514350" y="2343149"/>
            <a:ext cx="3086100" cy="2320864"/>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200"/>
              <a:buNone/>
              <a:defRPr sz="1200"/>
            </a:lvl1pPr>
            <a:lvl2pPr marL="914400" lvl="1" indent="-228600" algn="l">
              <a:lnSpc>
                <a:spcPct val="90000"/>
              </a:lnSpc>
              <a:spcBef>
                <a:spcPts val="400"/>
              </a:spcBef>
              <a:spcAft>
                <a:spcPts val="0"/>
              </a:spcAft>
              <a:buClr>
                <a:schemeClr val="lt1"/>
              </a:buClr>
              <a:buSzPts val="1100"/>
              <a:buNone/>
              <a:defRPr sz="1100"/>
            </a:lvl2pPr>
            <a:lvl3pPr marL="1371600" lvl="2" indent="-228600" algn="l">
              <a:lnSpc>
                <a:spcPct val="90000"/>
              </a:lnSpc>
              <a:spcBef>
                <a:spcPts val="400"/>
              </a:spcBef>
              <a:spcAft>
                <a:spcPts val="0"/>
              </a:spcAft>
              <a:buClr>
                <a:schemeClr val="lt1"/>
              </a:buClr>
              <a:buSzPts val="900"/>
              <a:buNone/>
              <a:defRPr sz="900"/>
            </a:lvl3pPr>
            <a:lvl4pPr marL="1828800" lvl="3" indent="-228600" algn="l">
              <a:lnSpc>
                <a:spcPct val="90000"/>
              </a:lnSpc>
              <a:spcBef>
                <a:spcPts val="400"/>
              </a:spcBef>
              <a:spcAft>
                <a:spcPts val="0"/>
              </a:spcAft>
              <a:buClr>
                <a:schemeClr val="lt1"/>
              </a:buClr>
              <a:buSzPts val="800"/>
              <a:buNone/>
              <a:defRPr sz="800"/>
            </a:lvl4pPr>
            <a:lvl5pPr marL="2286000" lvl="4" indent="-228600" algn="l">
              <a:lnSpc>
                <a:spcPct val="90000"/>
              </a:lnSpc>
              <a:spcBef>
                <a:spcPts val="400"/>
              </a:spcBef>
              <a:spcAft>
                <a:spcPts val="0"/>
              </a:spcAft>
              <a:buClr>
                <a:schemeClr val="lt1"/>
              </a:buClr>
              <a:buSzPts val="800"/>
              <a:buNone/>
              <a:defRPr sz="800"/>
            </a:lvl5pPr>
            <a:lvl6pPr marL="2743200" lvl="5" indent="-228600" algn="l">
              <a:lnSpc>
                <a:spcPct val="90000"/>
              </a:lnSpc>
              <a:spcBef>
                <a:spcPts val="400"/>
              </a:spcBef>
              <a:spcAft>
                <a:spcPts val="0"/>
              </a:spcAft>
              <a:buClr>
                <a:schemeClr val="lt1"/>
              </a:buClr>
              <a:buSzPts val="800"/>
              <a:buNone/>
              <a:defRPr sz="800"/>
            </a:lvl6pPr>
            <a:lvl7pPr marL="3200400" lvl="6" indent="-228600" algn="l">
              <a:lnSpc>
                <a:spcPct val="90000"/>
              </a:lnSpc>
              <a:spcBef>
                <a:spcPts val="400"/>
              </a:spcBef>
              <a:spcAft>
                <a:spcPts val="0"/>
              </a:spcAft>
              <a:buClr>
                <a:schemeClr val="lt1"/>
              </a:buClr>
              <a:buSzPts val="800"/>
              <a:buNone/>
              <a:defRPr sz="800"/>
            </a:lvl7pPr>
            <a:lvl8pPr marL="3657600" lvl="7" indent="-228600" algn="l">
              <a:lnSpc>
                <a:spcPct val="90000"/>
              </a:lnSpc>
              <a:spcBef>
                <a:spcPts val="400"/>
              </a:spcBef>
              <a:spcAft>
                <a:spcPts val="0"/>
              </a:spcAft>
              <a:buClr>
                <a:schemeClr val="lt1"/>
              </a:buClr>
              <a:buSzPts val="800"/>
              <a:buNone/>
              <a:defRPr sz="800"/>
            </a:lvl8pPr>
            <a:lvl9pPr marL="4114800" lvl="8" indent="-228600" algn="l">
              <a:lnSpc>
                <a:spcPct val="90000"/>
              </a:lnSpc>
              <a:spcBef>
                <a:spcPts val="400"/>
              </a:spcBef>
              <a:spcAft>
                <a:spcPts val="0"/>
              </a:spcAft>
              <a:buClr>
                <a:schemeClr val="lt1"/>
              </a:buClr>
              <a:buSzPts val="800"/>
              <a:buNone/>
              <a:defRPr sz="800"/>
            </a:lvl9pPr>
          </a:lstStyle>
          <a:p>
            <a:endParaRPr/>
          </a:p>
        </p:txBody>
      </p:sp>
      <p:sp>
        <p:nvSpPr>
          <p:cNvPr id="127" name="Google Shape;127;p25"/>
          <p:cNvSpPr txBox="1">
            <a:spLocks noGrp="1"/>
          </p:cNvSpPr>
          <p:nvPr>
            <p:ph type="dt" idx="10"/>
          </p:nvPr>
        </p:nvSpPr>
        <p:spPr>
          <a:xfrm>
            <a:off x="6446520" y="4767263"/>
            <a:ext cx="218313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8" name="Google Shape;128;p25"/>
          <p:cNvSpPr txBox="1">
            <a:spLocks noGrp="1"/>
          </p:cNvSpPr>
          <p:nvPr>
            <p:ph type="ftr" idx="11"/>
          </p:nvPr>
        </p:nvSpPr>
        <p:spPr>
          <a:xfrm>
            <a:off x="514350" y="4766884"/>
            <a:ext cx="58293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9" name="Google Shape;129;p25"/>
          <p:cNvSpPr txBox="1">
            <a:spLocks noGrp="1"/>
          </p:cNvSpPr>
          <p:nvPr>
            <p:ph type="sldNum" idx="12"/>
          </p:nvPr>
        </p:nvSpPr>
        <p:spPr>
          <a:xfrm>
            <a:off x="6572250" y="28575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0"/>
        <p:cNvGrpSpPr/>
        <p:nvPr/>
      </p:nvGrpSpPr>
      <p:grpSpPr>
        <a:xfrm>
          <a:off x="0" y="0"/>
          <a:ext cx="0" cy="0"/>
          <a:chOff x="0" y="0"/>
          <a:chExt cx="0" cy="0"/>
        </a:xfrm>
      </p:grpSpPr>
      <p:sp>
        <p:nvSpPr>
          <p:cNvPr id="131" name="Google Shape;131;p26"/>
          <p:cNvSpPr txBox="1">
            <a:spLocks noGrp="1"/>
          </p:cNvSpPr>
          <p:nvPr>
            <p:ph type="title"/>
          </p:nvPr>
        </p:nvSpPr>
        <p:spPr>
          <a:xfrm>
            <a:off x="514350" y="1143000"/>
            <a:ext cx="5154930"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400"/>
              <a:buFont typeface="Century Gothic"/>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2" name="Google Shape;132;p26"/>
          <p:cNvSpPr>
            <a:spLocks noGrp="1"/>
          </p:cNvSpPr>
          <p:nvPr>
            <p:ph type="pic" idx="2"/>
          </p:nvPr>
        </p:nvSpPr>
        <p:spPr>
          <a:xfrm>
            <a:off x="5895929" y="563431"/>
            <a:ext cx="2733721" cy="4100582"/>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lt1"/>
              </a:buClr>
              <a:buSzPts val="2400"/>
              <a:buFont typeface="Arial"/>
              <a:buNone/>
              <a:defRPr sz="2400" b="0" i="0" u="none" strike="noStrike" cap="none">
                <a:solidFill>
                  <a:schemeClr val="lt1"/>
                </a:solidFill>
                <a:latin typeface="Century Gothic"/>
                <a:ea typeface="Century Gothic"/>
                <a:cs typeface="Century Gothic"/>
                <a:sym typeface="Century Gothic"/>
              </a:defRPr>
            </a:lvl1pPr>
            <a:lvl2pPr marR="0" lvl="1" algn="l" rtl="0">
              <a:lnSpc>
                <a:spcPct val="90000"/>
              </a:lnSpc>
              <a:spcBef>
                <a:spcPts val="400"/>
              </a:spcBef>
              <a:spcAft>
                <a:spcPts val="0"/>
              </a:spcAft>
              <a:buClr>
                <a:schemeClr val="lt1"/>
              </a:buClr>
              <a:buSzPts val="2100"/>
              <a:buFont typeface="Arial"/>
              <a:buNone/>
              <a:defRPr sz="2100" b="0" i="0" u="none" strike="noStrike" cap="none">
                <a:solidFill>
                  <a:schemeClr val="lt1"/>
                </a:solidFill>
                <a:latin typeface="Century Gothic"/>
                <a:ea typeface="Century Gothic"/>
                <a:cs typeface="Century Gothic"/>
                <a:sym typeface="Century Gothic"/>
              </a:defRPr>
            </a:lvl2pPr>
            <a:lvl3pPr marR="0" lvl="2"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Century Gothic"/>
                <a:ea typeface="Century Gothic"/>
                <a:cs typeface="Century Gothic"/>
                <a:sym typeface="Century Gothic"/>
              </a:defRPr>
            </a:lvl4pPr>
            <a:lvl5pPr marR="0" lvl="4" algn="l"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Century Gothic"/>
                <a:ea typeface="Century Gothic"/>
                <a:cs typeface="Century Gothic"/>
                <a:sym typeface="Century Gothic"/>
              </a:defRPr>
            </a:lvl5pPr>
            <a:lvl6pPr marR="0" lvl="5" algn="l"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Century Gothic"/>
                <a:ea typeface="Century Gothic"/>
                <a:cs typeface="Century Gothic"/>
                <a:sym typeface="Century Gothic"/>
              </a:defRPr>
            </a:lvl9pPr>
          </a:lstStyle>
          <a:p>
            <a:endParaRPr/>
          </a:p>
        </p:txBody>
      </p:sp>
      <p:sp>
        <p:nvSpPr>
          <p:cNvPr id="133" name="Google Shape;133;p26"/>
          <p:cNvSpPr txBox="1">
            <a:spLocks noGrp="1"/>
          </p:cNvSpPr>
          <p:nvPr>
            <p:ph type="body" idx="1"/>
          </p:nvPr>
        </p:nvSpPr>
        <p:spPr>
          <a:xfrm>
            <a:off x="514350" y="2343149"/>
            <a:ext cx="5154930" cy="2320864"/>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200"/>
              <a:buNone/>
              <a:defRPr sz="1200"/>
            </a:lvl1pPr>
            <a:lvl2pPr marL="914400" lvl="1" indent="-228600" algn="l">
              <a:lnSpc>
                <a:spcPct val="90000"/>
              </a:lnSpc>
              <a:spcBef>
                <a:spcPts val="400"/>
              </a:spcBef>
              <a:spcAft>
                <a:spcPts val="0"/>
              </a:spcAft>
              <a:buClr>
                <a:schemeClr val="lt1"/>
              </a:buClr>
              <a:buSzPts val="1100"/>
              <a:buNone/>
              <a:defRPr sz="1100"/>
            </a:lvl2pPr>
            <a:lvl3pPr marL="1371600" lvl="2" indent="-228600" algn="l">
              <a:lnSpc>
                <a:spcPct val="90000"/>
              </a:lnSpc>
              <a:spcBef>
                <a:spcPts val="400"/>
              </a:spcBef>
              <a:spcAft>
                <a:spcPts val="0"/>
              </a:spcAft>
              <a:buClr>
                <a:schemeClr val="lt1"/>
              </a:buClr>
              <a:buSzPts val="900"/>
              <a:buNone/>
              <a:defRPr sz="900"/>
            </a:lvl3pPr>
            <a:lvl4pPr marL="1828800" lvl="3" indent="-228600" algn="l">
              <a:lnSpc>
                <a:spcPct val="90000"/>
              </a:lnSpc>
              <a:spcBef>
                <a:spcPts val="400"/>
              </a:spcBef>
              <a:spcAft>
                <a:spcPts val="0"/>
              </a:spcAft>
              <a:buClr>
                <a:schemeClr val="lt1"/>
              </a:buClr>
              <a:buSzPts val="800"/>
              <a:buNone/>
              <a:defRPr sz="800"/>
            </a:lvl4pPr>
            <a:lvl5pPr marL="2286000" lvl="4" indent="-228600" algn="l">
              <a:lnSpc>
                <a:spcPct val="90000"/>
              </a:lnSpc>
              <a:spcBef>
                <a:spcPts val="400"/>
              </a:spcBef>
              <a:spcAft>
                <a:spcPts val="0"/>
              </a:spcAft>
              <a:buClr>
                <a:schemeClr val="lt1"/>
              </a:buClr>
              <a:buSzPts val="800"/>
              <a:buNone/>
              <a:defRPr sz="800"/>
            </a:lvl5pPr>
            <a:lvl6pPr marL="2743200" lvl="5" indent="-228600" algn="l">
              <a:lnSpc>
                <a:spcPct val="90000"/>
              </a:lnSpc>
              <a:spcBef>
                <a:spcPts val="400"/>
              </a:spcBef>
              <a:spcAft>
                <a:spcPts val="0"/>
              </a:spcAft>
              <a:buClr>
                <a:schemeClr val="lt1"/>
              </a:buClr>
              <a:buSzPts val="800"/>
              <a:buNone/>
              <a:defRPr sz="800"/>
            </a:lvl6pPr>
            <a:lvl7pPr marL="3200400" lvl="6" indent="-228600" algn="l">
              <a:lnSpc>
                <a:spcPct val="90000"/>
              </a:lnSpc>
              <a:spcBef>
                <a:spcPts val="400"/>
              </a:spcBef>
              <a:spcAft>
                <a:spcPts val="0"/>
              </a:spcAft>
              <a:buClr>
                <a:schemeClr val="lt1"/>
              </a:buClr>
              <a:buSzPts val="800"/>
              <a:buNone/>
              <a:defRPr sz="800"/>
            </a:lvl7pPr>
            <a:lvl8pPr marL="3657600" lvl="7" indent="-228600" algn="l">
              <a:lnSpc>
                <a:spcPct val="90000"/>
              </a:lnSpc>
              <a:spcBef>
                <a:spcPts val="400"/>
              </a:spcBef>
              <a:spcAft>
                <a:spcPts val="0"/>
              </a:spcAft>
              <a:buClr>
                <a:schemeClr val="lt1"/>
              </a:buClr>
              <a:buSzPts val="800"/>
              <a:buNone/>
              <a:defRPr sz="800"/>
            </a:lvl8pPr>
            <a:lvl9pPr marL="4114800" lvl="8" indent="-228600" algn="l">
              <a:lnSpc>
                <a:spcPct val="90000"/>
              </a:lnSpc>
              <a:spcBef>
                <a:spcPts val="400"/>
              </a:spcBef>
              <a:spcAft>
                <a:spcPts val="0"/>
              </a:spcAft>
              <a:buClr>
                <a:schemeClr val="lt1"/>
              </a:buClr>
              <a:buSzPts val="800"/>
              <a:buNone/>
              <a:defRPr sz="800"/>
            </a:lvl9pPr>
          </a:lstStyle>
          <a:p>
            <a:endParaRPr/>
          </a:p>
        </p:txBody>
      </p:sp>
      <p:sp>
        <p:nvSpPr>
          <p:cNvPr id="134" name="Google Shape;134;p26"/>
          <p:cNvSpPr txBox="1">
            <a:spLocks noGrp="1"/>
          </p:cNvSpPr>
          <p:nvPr>
            <p:ph type="dt" idx="10"/>
          </p:nvPr>
        </p:nvSpPr>
        <p:spPr>
          <a:xfrm>
            <a:off x="6446520" y="4767263"/>
            <a:ext cx="218313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26"/>
          <p:cNvSpPr txBox="1">
            <a:spLocks noGrp="1"/>
          </p:cNvSpPr>
          <p:nvPr>
            <p:ph type="ftr" idx="11"/>
          </p:nvPr>
        </p:nvSpPr>
        <p:spPr>
          <a:xfrm>
            <a:off x="514350" y="4766884"/>
            <a:ext cx="58293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6"/>
          <p:cNvSpPr txBox="1">
            <a:spLocks noGrp="1"/>
          </p:cNvSpPr>
          <p:nvPr>
            <p:ph type="sldNum" idx="12"/>
          </p:nvPr>
        </p:nvSpPr>
        <p:spPr>
          <a:xfrm>
            <a:off x="6572250" y="28575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37"/>
        <p:cNvGrpSpPr/>
        <p:nvPr/>
      </p:nvGrpSpPr>
      <p:grpSpPr>
        <a:xfrm>
          <a:off x="0" y="0"/>
          <a:ext cx="0" cy="0"/>
          <a:chOff x="0" y="0"/>
          <a:chExt cx="0" cy="0"/>
        </a:xfrm>
      </p:grpSpPr>
      <p:sp>
        <p:nvSpPr>
          <p:cNvPr id="138" name="Google Shape;138;p27"/>
          <p:cNvSpPr txBox="1">
            <a:spLocks noGrp="1"/>
          </p:cNvSpPr>
          <p:nvPr>
            <p:ph type="title"/>
          </p:nvPr>
        </p:nvSpPr>
        <p:spPr>
          <a:xfrm>
            <a:off x="514333" y="3523020"/>
            <a:ext cx="8116525" cy="614516"/>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400"/>
              <a:buFont typeface="Century Gothic"/>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9" name="Google Shape;139;p27"/>
          <p:cNvSpPr>
            <a:spLocks noGrp="1"/>
          </p:cNvSpPr>
          <p:nvPr>
            <p:ph type="pic" idx="2"/>
          </p:nvPr>
        </p:nvSpPr>
        <p:spPr>
          <a:xfrm>
            <a:off x="511295" y="706079"/>
            <a:ext cx="8116380" cy="2608621"/>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lt1"/>
              </a:buClr>
              <a:buSzPts val="2400"/>
              <a:buFont typeface="Arial"/>
              <a:buNone/>
              <a:defRPr sz="2400" b="0" i="0" u="none" strike="noStrike" cap="none">
                <a:solidFill>
                  <a:schemeClr val="lt1"/>
                </a:solidFill>
                <a:latin typeface="Century Gothic"/>
                <a:ea typeface="Century Gothic"/>
                <a:cs typeface="Century Gothic"/>
                <a:sym typeface="Century Gothic"/>
              </a:defRPr>
            </a:lvl1pPr>
            <a:lvl2pPr marR="0" lvl="1" algn="l" rtl="0">
              <a:lnSpc>
                <a:spcPct val="90000"/>
              </a:lnSpc>
              <a:spcBef>
                <a:spcPts val="400"/>
              </a:spcBef>
              <a:spcAft>
                <a:spcPts val="0"/>
              </a:spcAft>
              <a:buClr>
                <a:schemeClr val="lt1"/>
              </a:buClr>
              <a:buSzPts val="2100"/>
              <a:buFont typeface="Arial"/>
              <a:buNone/>
              <a:defRPr sz="2100" b="0" i="0" u="none" strike="noStrike" cap="none">
                <a:solidFill>
                  <a:schemeClr val="lt1"/>
                </a:solidFill>
                <a:latin typeface="Century Gothic"/>
                <a:ea typeface="Century Gothic"/>
                <a:cs typeface="Century Gothic"/>
                <a:sym typeface="Century Gothic"/>
              </a:defRPr>
            </a:lvl2pPr>
            <a:lvl3pPr marR="0" lvl="2"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Century Gothic"/>
                <a:ea typeface="Century Gothic"/>
                <a:cs typeface="Century Gothic"/>
                <a:sym typeface="Century Gothic"/>
              </a:defRPr>
            </a:lvl4pPr>
            <a:lvl5pPr marR="0" lvl="4" algn="l"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Century Gothic"/>
                <a:ea typeface="Century Gothic"/>
                <a:cs typeface="Century Gothic"/>
                <a:sym typeface="Century Gothic"/>
              </a:defRPr>
            </a:lvl5pPr>
            <a:lvl6pPr marR="0" lvl="5" algn="l"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Century Gothic"/>
                <a:ea typeface="Century Gothic"/>
                <a:cs typeface="Century Gothic"/>
                <a:sym typeface="Century Gothic"/>
              </a:defRPr>
            </a:lvl9pPr>
          </a:lstStyle>
          <a:p>
            <a:endParaRPr/>
          </a:p>
        </p:txBody>
      </p:sp>
      <p:sp>
        <p:nvSpPr>
          <p:cNvPr id="140" name="Google Shape;140;p27"/>
          <p:cNvSpPr txBox="1">
            <a:spLocks noGrp="1"/>
          </p:cNvSpPr>
          <p:nvPr>
            <p:ph type="body" idx="1"/>
          </p:nvPr>
        </p:nvSpPr>
        <p:spPr>
          <a:xfrm>
            <a:off x="514350" y="4137536"/>
            <a:ext cx="8115300" cy="526477"/>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200"/>
              <a:buNone/>
              <a:defRPr sz="1200"/>
            </a:lvl1pPr>
            <a:lvl2pPr marL="914400" lvl="1" indent="-228600" algn="l">
              <a:lnSpc>
                <a:spcPct val="90000"/>
              </a:lnSpc>
              <a:spcBef>
                <a:spcPts val="400"/>
              </a:spcBef>
              <a:spcAft>
                <a:spcPts val="0"/>
              </a:spcAft>
              <a:buClr>
                <a:schemeClr val="lt1"/>
              </a:buClr>
              <a:buSzPts val="1100"/>
              <a:buNone/>
              <a:defRPr sz="1100"/>
            </a:lvl2pPr>
            <a:lvl3pPr marL="1371600" lvl="2" indent="-228600" algn="l">
              <a:lnSpc>
                <a:spcPct val="90000"/>
              </a:lnSpc>
              <a:spcBef>
                <a:spcPts val="400"/>
              </a:spcBef>
              <a:spcAft>
                <a:spcPts val="0"/>
              </a:spcAft>
              <a:buClr>
                <a:schemeClr val="lt1"/>
              </a:buClr>
              <a:buSzPts val="900"/>
              <a:buNone/>
              <a:defRPr sz="900"/>
            </a:lvl3pPr>
            <a:lvl4pPr marL="1828800" lvl="3" indent="-228600" algn="l">
              <a:lnSpc>
                <a:spcPct val="90000"/>
              </a:lnSpc>
              <a:spcBef>
                <a:spcPts val="400"/>
              </a:spcBef>
              <a:spcAft>
                <a:spcPts val="0"/>
              </a:spcAft>
              <a:buClr>
                <a:schemeClr val="lt1"/>
              </a:buClr>
              <a:buSzPts val="800"/>
              <a:buNone/>
              <a:defRPr sz="800"/>
            </a:lvl4pPr>
            <a:lvl5pPr marL="2286000" lvl="4" indent="-228600" algn="l">
              <a:lnSpc>
                <a:spcPct val="90000"/>
              </a:lnSpc>
              <a:spcBef>
                <a:spcPts val="400"/>
              </a:spcBef>
              <a:spcAft>
                <a:spcPts val="0"/>
              </a:spcAft>
              <a:buClr>
                <a:schemeClr val="lt1"/>
              </a:buClr>
              <a:buSzPts val="800"/>
              <a:buNone/>
              <a:defRPr sz="800"/>
            </a:lvl5pPr>
            <a:lvl6pPr marL="2743200" lvl="5" indent="-228600" algn="l">
              <a:lnSpc>
                <a:spcPct val="90000"/>
              </a:lnSpc>
              <a:spcBef>
                <a:spcPts val="400"/>
              </a:spcBef>
              <a:spcAft>
                <a:spcPts val="0"/>
              </a:spcAft>
              <a:buClr>
                <a:schemeClr val="lt1"/>
              </a:buClr>
              <a:buSzPts val="800"/>
              <a:buNone/>
              <a:defRPr sz="800"/>
            </a:lvl6pPr>
            <a:lvl7pPr marL="3200400" lvl="6" indent="-228600" algn="l">
              <a:lnSpc>
                <a:spcPct val="90000"/>
              </a:lnSpc>
              <a:spcBef>
                <a:spcPts val="400"/>
              </a:spcBef>
              <a:spcAft>
                <a:spcPts val="0"/>
              </a:spcAft>
              <a:buClr>
                <a:schemeClr val="lt1"/>
              </a:buClr>
              <a:buSzPts val="800"/>
              <a:buNone/>
              <a:defRPr sz="800"/>
            </a:lvl7pPr>
            <a:lvl8pPr marL="3657600" lvl="7" indent="-228600" algn="l">
              <a:lnSpc>
                <a:spcPct val="90000"/>
              </a:lnSpc>
              <a:spcBef>
                <a:spcPts val="400"/>
              </a:spcBef>
              <a:spcAft>
                <a:spcPts val="0"/>
              </a:spcAft>
              <a:buClr>
                <a:schemeClr val="lt1"/>
              </a:buClr>
              <a:buSzPts val="800"/>
              <a:buNone/>
              <a:defRPr sz="800"/>
            </a:lvl8pPr>
            <a:lvl9pPr marL="4114800" lvl="8" indent="-228600" algn="l">
              <a:lnSpc>
                <a:spcPct val="90000"/>
              </a:lnSpc>
              <a:spcBef>
                <a:spcPts val="400"/>
              </a:spcBef>
              <a:spcAft>
                <a:spcPts val="0"/>
              </a:spcAft>
              <a:buClr>
                <a:schemeClr val="lt1"/>
              </a:buClr>
              <a:buSzPts val="800"/>
              <a:buNone/>
              <a:defRPr sz="800"/>
            </a:lvl9pPr>
          </a:lstStyle>
          <a:p>
            <a:endParaRPr/>
          </a:p>
        </p:txBody>
      </p:sp>
      <p:sp>
        <p:nvSpPr>
          <p:cNvPr id="141" name="Google Shape;141;p27"/>
          <p:cNvSpPr txBox="1">
            <a:spLocks noGrp="1"/>
          </p:cNvSpPr>
          <p:nvPr>
            <p:ph type="dt" idx="10"/>
          </p:nvPr>
        </p:nvSpPr>
        <p:spPr>
          <a:xfrm>
            <a:off x="6446520" y="4767263"/>
            <a:ext cx="218313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 name="Google Shape;142;p27"/>
          <p:cNvSpPr txBox="1">
            <a:spLocks noGrp="1"/>
          </p:cNvSpPr>
          <p:nvPr>
            <p:ph type="ftr" idx="11"/>
          </p:nvPr>
        </p:nvSpPr>
        <p:spPr>
          <a:xfrm>
            <a:off x="514350" y="4766884"/>
            <a:ext cx="58293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 name="Google Shape;143;p27"/>
          <p:cNvSpPr txBox="1">
            <a:spLocks noGrp="1"/>
          </p:cNvSpPr>
          <p:nvPr>
            <p:ph type="sldNum" idx="12"/>
          </p:nvPr>
        </p:nvSpPr>
        <p:spPr>
          <a:xfrm>
            <a:off x="6572250" y="28575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Caption">
  <p:cSld name="Title and Caption">
    <p:spTree>
      <p:nvGrpSpPr>
        <p:cNvPr id="1" name="Shape 144"/>
        <p:cNvGrpSpPr/>
        <p:nvPr/>
      </p:nvGrpSpPr>
      <p:grpSpPr>
        <a:xfrm>
          <a:off x="0" y="0"/>
          <a:ext cx="0" cy="0"/>
          <a:chOff x="0" y="0"/>
          <a:chExt cx="0" cy="0"/>
        </a:xfrm>
      </p:grpSpPr>
      <p:pic>
        <p:nvPicPr>
          <p:cNvPr id="145" name="Google Shape;145;p28" descr="C0-HD-BTM.png"/>
          <p:cNvPicPr preferRelativeResize="0"/>
          <p:nvPr/>
        </p:nvPicPr>
        <p:blipFill rotWithShape="1">
          <a:blip r:embed="rId2">
            <a:alphaModFix/>
          </a:blip>
          <a:srcRect/>
          <a:stretch/>
        </p:blipFill>
        <p:spPr>
          <a:xfrm>
            <a:off x="0" y="3281363"/>
            <a:ext cx="9144000" cy="1862138"/>
          </a:xfrm>
          <a:prstGeom prst="rect">
            <a:avLst/>
          </a:prstGeom>
          <a:noFill/>
          <a:ln>
            <a:noFill/>
          </a:ln>
        </p:spPr>
      </p:pic>
      <p:sp>
        <p:nvSpPr>
          <p:cNvPr id="146" name="Google Shape;146;p28"/>
          <p:cNvSpPr txBox="1">
            <a:spLocks noGrp="1"/>
          </p:cNvSpPr>
          <p:nvPr>
            <p:ph type="title"/>
          </p:nvPr>
        </p:nvSpPr>
        <p:spPr>
          <a:xfrm>
            <a:off x="514350" y="565149"/>
            <a:ext cx="8115300" cy="210185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2400"/>
              <a:buFont typeface="Century Gothic"/>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7" name="Google Shape;147;p28"/>
          <p:cNvSpPr txBox="1">
            <a:spLocks noGrp="1"/>
          </p:cNvSpPr>
          <p:nvPr>
            <p:ph type="body" idx="1"/>
          </p:nvPr>
        </p:nvSpPr>
        <p:spPr>
          <a:xfrm>
            <a:off x="768350" y="2736850"/>
            <a:ext cx="7597887" cy="749300"/>
          </a:xfrm>
          <a:prstGeom prst="rect">
            <a:avLst/>
          </a:prstGeom>
          <a:noFill/>
          <a:ln>
            <a:noFill/>
          </a:ln>
        </p:spPr>
        <p:txBody>
          <a:bodyPr spcFirstLastPara="1" wrap="square" lIns="68575" tIns="34275" rIns="68575" bIns="34275" anchor="ctr" anchorCtr="0">
            <a:normAutofit/>
          </a:bodyPr>
          <a:lstStyle>
            <a:lvl1pPr marL="457200" lvl="0" indent="-228600" algn="l">
              <a:lnSpc>
                <a:spcPct val="90000"/>
              </a:lnSpc>
              <a:spcBef>
                <a:spcPts val="800"/>
              </a:spcBef>
              <a:spcAft>
                <a:spcPts val="0"/>
              </a:spcAft>
              <a:buClr>
                <a:schemeClr val="lt1"/>
              </a:buClr>
              <a:buSzPts val="1200"/>
              <a:buNone/>
              <a:defRPr sz="1200"/>
            </a:lvl1pPr>
            <a:lvl2pPr marL="914400" lvl="1" indent="-228600" algn="l">
              <a:lnSpc>
                <a:spcPct val="90000"/>
              </a:lnSpc>
              <a:spcBef>
                <a:spcPts val="400"/>
              </a:spcBef>
              <a:spcAft>
                <a:spcPts val="0"/>
              </a:spcAft>
              <a:buClr>
                <a:schemeClr val="lt1"/>
              </a:buClr>
              <a:buSzPts val="1100"/>
              <a:buNone/>
              <a:defRPr sz="1100"/>
            </a:lvl2pPr>
            <a:lvl3pPr marL="1371600" lvl="2" indent="-228600" algn="l">
              <a:lnSpc>
                <a:spcPct val="90000"/>
              </a:lnSpc>
              <a:spcBef>
                <a:spcPts val="400"/>
              </a:spcBef>
              <a:spcAft>
                <a:spcPts val="0"/>
              </a:spcAft>
              <a:buClr>
                <a:schemeClr val="lt1"/>
              </a:buClr>
              <a:buSzPts val="900"/>
              <a:buNone/>
              <a:defRPr sz="900"/>
            </a:lvl3pPr>
            <a:lvl4pPr marL="1828800" lvl="3" indent="-228600" algn="l">
              <a:lnSpc>
                <a:spcPct val="90000"/>
              </a:lnSpc>
              <a:spcBef>
                <a:spcPts val="400"/>
              </a:spcBef>
              <a:spcAft>
                <a:spcPts val="0"/>
              </a:spcAft>
              <a:buClr>
                <a:schemeClr val="lt1"/>
              </a:buClr>
              <a:buSzPts val="800"/>
              <a:buNone/>
              <a:defRPr sz="800"/>
            </a:lvl4pPr>
            <a:lvl5pPr marL="2286000" lvl="4" indent="-228600" algn="l">
              <a:lnSpc>
                <a:spcPct val="90000"/>
              </a:lnSpc>
              <a:spcBef>
                <a:spcPts val="400"/>
              </a:spcBef>
              <a:spcAft>
                <a:spcPts val="0"/>
              </a:spcAft>
              <a:buClr>
                <a:schemeClr val="lt1"/>
              </a:buClr>
              <a:buSzPts val="800"/>
              <a:buNone/>
              <a:defRPr sz="800"/>
            </a:lvl5pPr>
            <a:lvl6pPr marL="2743200" lvl="5" indent="-228600" algn="l">
              <a:lnSpc>
                <a:spcPct val="90000"/>
              </a:lnSpc>
              <a:spcBef>
                <a:spcPts val="400"/>
              </a:spcBef>
              <a:spcAft>
                <a:spcPts val="0"/>
              </a:spcAft>
              <a:buClr>
                <a:schemeClr val="lt1"/>
              </a:buClr>
              <a:buSzPts val="800"/>
              <a:buNone/>
              <a:defRPr sz="800"/>
            </a:lvl6pPr>
            <a:lvl7pPr marL="3200400" lvl="6" indent="-228600" algn="l">
              <a:lnSpc>
                <a:spcPct val="90000"/>
              </a:lnSpc>
              <a:spcBef>
                <a:spcPts val="400"/>
              </a:spcBef>
              <a:spcAft>
                <a:spcPts val="0"/>
              </a:spcAft>
              <a:buClr>
                <a:schemeClr val="lt1"/>
              </a:buClr>
              <a:buSzPts val="800"/>
              <a:buNone/>
              <a:defRPr sz="800"/>
            </a:lvl7pPr>
            <a:lvl8pPr marL="3657600" lvl="7" indent="-228600" algn="l">
              <a:lnSpc>
                <a:spcPct val="90000"/>
              </a:lnSpc>
              <a:spcBef>
                <a:spcPts val="400"/>
              </a:spcBef>
              <a:spcAft>
                <a:spcPts val="0"/>
              </a:spcAft>
              <a:buClr>
                <a:schemeClr val="lt1"/>
              </a:buClr>
              <a:buSzPts val="800"/>
              <a:buNone/>
              <a:defRPr sz="800"/>
            </a:lvl8pPr>
            <a:lvl9pPr marL="4114800" lvl="8" indent="-228600" algn="l">
              <a:lnSpc>
                <a:spcPct val="90000"/>
              </a:lnSpc>
              <a:spcBef>
                <a:spcPts val="400"/>
              </a:spcBef>
              <a:spcAft>
                <a:spcPts val="0"/>
              </a:spcAft>
              <a:buClr>
                <a:schemeClr val="lt1"/>
              </a:buClr>
              <a:buSzPts val="800"/>
              <a:buNone/>
              <a:defRPr sz="800"/>
            </a:lvl9pPr>
          </a:lstStyle>
          <a:p>
            <a:endParaRPr/>
          </a:p>
        </p:txBody>
      </p:sp>
      <p:sp>
        <p:nvSpPr>
          <p:cNvPr id="148" name="Google Shape;148;p28"/>
          <p:cNvSpPr txBox="1">
            <a:spLocks noGrp="1"/>
          </p:cNvSpPr>
          <p:nvPr>
            <p:ph type="dt" idx="10"/>
          </p:nvPr>
        </p:nvSpPr>
        <p:spPr>
          <a:xfrm>
            <a:off x="5860839" y="285750"/>
            <a:ext cx="218313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9" name="Google Shape;149;p28"/>
          <p:cNvSpPr txBox="1">
            <a:spLocks noGrp="1"/>
          </p:cNvSpPr>
          <p:nvPr>
            <p:ph type="ftr" idx="11"/>
          </p:nvPr>
        </p:nvSpPr>
        <p:spPr>
          <a:xfrm>
            <a:off x="514350" y="284956"/>
            <a:ext cx="524361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0" name="Google Shape;150;p28"/>
          <p:cNvSpPr txBox="1">
            <a:spLocks noGrp="1"/>
          </p:cNvSpPr>
          <p:nvPr>
            <p:ph type="sldNum" idx="12"/>
          </p:nvPr>
        </p:nvSpPr>
        <p:spPr>
          <a:xfrm>
            <a:off x="8146839" y="285750"/>
            <a:ext cx="482811"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Quote with Caption">
  <p:cSld name="Quote with Caption">
    <p:spTree>
      <p:nvGrpSpPr>
        <p:cNvPr id="1" name="Shape 151"/>
        <p:cNvGrpSpPr/>
        <p:nvPr/>
      </p:nvGrpSpPr>
      <p:grpSpPr>
        <a:xfrm>
          <a:off x="0" y="0"/>
          <a:ext cx="0" cy="0"/>
          <a:chOff x="0" y="0"/>
          <a:chExt cx="0" cy="0"/>
        </a:xfrm>
      </p:grpSpPr>
      <p:pic>
        <p:nvPicPr>
          <p:cNvPr id="152" name="Google Shape;152;p29" descr="C0-HD-BTM.png"/>
          <p:cNvPicPr preferRelativeResize="0"/>
          <p:nvPr/>
        </p:nvPicPr>
        <p:blipFill rotWithShape="1">
          <a:blip r:embed="rId2">
            <a:alphaModFix/>
          </a:blip>
          <a:srcRect/>
          <a:stretch/>
        </p:blipFill>
        <p:spPr>
          <a:xfrm>
            <a:off x="0" y="3281363"/>
            <a:ext cx="9144000" cy="1862138"/>
          </a:xfrm>
          <a:prstGeom prst="rect">
            <a:avLst/>
          </a:prstGeom>
          <a:noFill/>
          <a:ln>
            <a:noFill/>
          </a:ln>
        </p:spPr>
      </p:pic>
      <p:sp>
        <p:nvSpPr>
          <p:cNvPr id="153" name="Google Shape;153;p29"/>
          <p:cNvSpPr txBox="1">
            <a:spLocks noGrp="1"/>
          </p:cNvSpPr>
          <p:nvPr>
            <p:ph type="title"/>
          </p:nvPr>
        </p:nvSpPr>
        <p:spPr>
          <a:xfrm>
            <a:off x="768350" y="565150"/>
            <a:ext cx="7613650" cy="1953371"/>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2400"/>
              <a:buFont typeface="Century Gothic"/>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4" name="Google Shape;154;p29"/>
          <p:cNvSpPr txBox="1">
            <a:spLocks noGrp="1"/>
          </p:cNvSpPr>
          <p:nvPr>
            <p:ph type="body" idx="1"/>
          </p:nvPr>
        </p:nvSpPr>
        <p:spPr>
          <a:xfrm>
            <a:off x="977899" y="2524167"/>
            <a:ext cx="7194552" cy="333332"/>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100"/>
              <a:buNone/>
              <a:defRPr sz="1100"/>
            </a:lvl1pPr>
            <a:lvl2pPr marL="914400" lvl="1" indent="-228600" algn="l">
              <a:lnSpc>
                <a:spcPct val="90000"/>
              </a:lnSpc>
              <a:spcBef>
                <a:spcPts val="400"/>
              </a:spcBef>
              <a:spcAft>
                <a:spcPts val="0"/>
              </a:spcAft>
              <a:buClr>
                <a:schemeClr val="lt1"/>
              </a:buClr>
              <a:buSzPts val="1100"/>
              <a:buNone/>
              <a:defRPr sz="1100"/>
            </a:lvl2pPr>
            <a:lvl3pPr marL="1371600" lvl="2" indent="-228600" algn="l">
              <a:lnSpc>
                <a:spcPct val="90000"/>
              </a:lnSpc>
              <a:spcBef>
                <a:spcPts val="400"/>
              </a:spcBef>
              <a:spcAft>
                <a:spcPts val="0"/>
              </a:spcAft>
              <a:buClr>
                <a:schemeClr val="lt1"/>
              </a:buClr>
              <a:buSzPts val="900"/>
              <a:buNone/>
              <a:defRPr sz="900"/>
            </a:lvl3pPr>
            <a:lvl4pPr marL="1828800" lvl="3" indent="-228600" algn="l">
              <a:lnSpc>
                <a:spcPct val="90000"/>
              </a:lnSpc>
              <a:spcBef>
                <a:spcPts val="400"/>
              </a:spcBef>
              <a:spcAft>
                <a:spcPts val="0"/>
              </a:spcAft>
              <a:buClr>
                <a:schemeClr val="lt1"/>
              </a:buClr>
              <a:buSzPts val="800"/>
              <a:buNone/>
              <a:defRPr sz="800"/>
            </a:lvl4pPr>
            <a:lvl5pPr marL="2286000" lvl="4" indent="-228600" algn="l">
              <a:lnSpc>
                <a:spcPct val="90000"/>
              </a:lnSpc>
              <a:spcBef>
                <a:spcPts val="400"/>
              </a:spcBef>
              <a:spcAft>
                <a:spcPts val="0"/>
              </a:spcAft>
              <a:buClr>
                <a:schemeClr val="lt1"/>
              </a:buClr>
              <a:buSzPts val="800"/>
              <a:buNone/>
              <a:defRPr sz="800"/>
            </a:lvl5pPr>
            <a:lvl6pPr marL="2743200" lvl="5" indent="-228600" algn="l">
              <a:lnSpc>
                <a:spcPct val="90000"/>
              </a:lnSpc>
              <a:spcBef>
                <a:spcPts val="400"/>
              </a:spcBef>
              <a:spcAft>
                <a:spcPts val="0"/>
              </a:spcAft>
              <a:buClr>
                <a:schemeClr val="lt1"/>
              </a:buClr>
              <a:buSzPts val="800"/>
              <a:buNone/>
              <a:defRPr sz="800"/>
            </a:lvl6pPr>
            <a:lvl7pPr marL="3200400" lvl="6" indent="-228600" algn="l">
              <a:lnSpc>
                <a:spcPct val="90000"/>
              </a:lnSpc>
              <a:spcBef>
                <a:spcPts val="400"/>
              </a:spcBef>
              <a:spcAft>
                <a:spcPts val="0"/>
              </a:spcAft>
              <a:buClr>
                <a:schemeClr val="lt1"/>
              </a:buClr>
              <a:buSzPts val="800"/>
              <a:buNone/>
              <a:defRPr sz="800"/>
            </a:lvl7pPr>
            <a:lvl8pPr marL="3657600" lvl="7" indent="-228600" algn="l">
              <a:lnSpc>
                <a:spcPct val="90000"/>
              </a:lnSpc>
              <a:spcBef>
                <a:spcPts val="400"/>
              </a:spcBef>
              <a:spcAft>
                <a:spcPts val="0"/>
              </a:spcAft>
              <a:buClr>
                <a:schemeClr val="lt1"/>
              </a:buClr>
              <a:buSzPts val="800"/>
              <a:buNone/>
              <a:defRPr sz="800"/>
            </a:lvl8pPr>
            <a:lvl9pPr marL="4114800" lvl="8" indent="-228600" algn="l">
              <a:lnSpc>
                <a:spcPct val="90000"/>
              </a:lnSpc>
              <a:spcBef>
                <a:spcPts val="400"/>
              </a:spcBef>
              <a:spcAft>
                <a:spcPts val="0"/>
              </a:spcAft>
              <a:buClr>
                <a:schemeClr val="lt1"/>
              </a:buClr>
              <a:buSzPts val="800"/>
              <a:buNone/>
              <a:defRPr sz="800"/>
            </a:lvl9pPr>
          </a:lstStyle>
          <a:p>
            <a:endParaRPr/>
          </a:p>
        </p:txBody>
      </p:sp>
      <p:sp>
        <p:nvSpPr>
          <p:cNvPr id="155" name="Google Shape;155;p29"/>
          <p:cNvSpPr txBox="1">
            <a:spLocks noGrp="1"/>
          </p:cNvSpPr>
          <p:nvPr>
            <p:ph type="body" idx="2"/>
          </p:nvPr>
        </p:nvSpPr>
        <p:spPr>
          <a:xfrm>
            <a:off x="768350" y="2969897"/>
            <a:ext cx="7613650" cy="509903"/>
          </a:xfrm>
          <a:prstGeom prst="rect">
            <a:avLst/>
          </a:prstGeom>
          <a:noFill/>
          <a:ln>
            <a:noFill/>
          </a:ln>
        </p:spPr>
        <p:txBody>
          <a:bodyPr spcFirstLastPara="1" wrap="square" lIns="68575" tIns="34275" rIns="68575" bIns="34275" anchor="ctr" anchorCtr="0">
            <a:normAutofit/>
          </a:bodyPr>
          <a:lstStyle>
            <a:lvl1pPr marL="457200" lvl="0" indent="-228600" algn="l">
              <a:lnSpc>
                <a:spcPct val="90000"/>
              </a:lnSpc>
              <a:spcBef>
                <a:spcPts val="800"/>
              </a:spcBef>
              <a:spcAft>
                <a:spcPts val="0"/>
              </a:spcAft>
              <a:buClr>
                <a:schemeClr val="lt1"/>
              </a:buClr>
              <a:buSzPts val="1200"/>
              <a:buNone/>
              <a:defRPr sz="1200"/>
            </a:lvl1pPr>
            <a:lvl2pPr marL="914400" lvl="1" indent="-228600" algn="l">
              <a:lnSpc>
                <a:spcPct val="90000"/>
              </a:lnSpc>
              <a:spcBef>
                <a:spcPts val="400"/>
              </a:spcBef>
              <a:spcAft>
                <a:spcPts val="0"/>
              </a:spcAft>
              <a:buClr>
                <a:schemeClr val="lt1"/>
              </a:buClr>
              <a:buSzPts val="1100"/>
              <a:buNone/>
              <a:defRPr sz="1100"/>
            </a:lvl2pPr>
            <a:lvl3pPr marL="1371600" lvl="2" indent="-228600" algn="l">
              <a:lnSpc>
                <a:spcPct val="90000"/>
              </a:lnSpc>
              <a:spcBef>
                <a:spcPts val="400"/>
              </a:spcBef>
              <a:spcAft>
                <a:spcPts val="0"/>
              </a:spcAft>
              <a:buClr>
                <a:schemeClr val="lt1"/>
              </a:buClr>
              <a:buSzPts val="900"/>
              <a:buNone/>
              <a:defRPr sz="900"/>
            </a:lvl3pPr>
            <a:lvl4pPr marL="1828800" lvl="3" indent="-228600" algn="l">
              <a:lnSpc>
                <a:spcPct val="90000"/>
              </a:lnSpc>
              <a:spcBef>
                <a:spcPts val="400"/>
              </a:spcBef>
              <a:spcAft>
                <a:spcPts val="0"/>
              </a:spcAft>
              <a:buClr>
                <a:schemeClr val="lt1"/>
              </a:buClr>
              <a:buSzPts val="800"/>
              <a:buNone/>
              <a:defRPr sz="800"/>
            </a:lvl4pPr>
            <a:lvl5pPr marL="2286000" lvl="4" indent="-228600" algn="l">
              <a:lnSpc>
                <a:spcPct val="90000"/>
              </a:lnSpc>
              <a:spcBef>
                <a:spcPts val="400"/>
              </a:spcBef>
              <a:spcAft>
                <a:spcPts val="0"/>
              </a:spcAft>
              <a:buClr>
                <a:schemeClr val="lt1"/>
              </a:buClr>
              <a:buSzPts val="800"/>
              <a:buNone/>
              <a:defRPr sz="800"/>
            </a:lvl5pPr>
            <a:lvl6pPr marL="2743200" lvl="5" indent="-228600" algn="l">
              <a:lnSpc>
                <a:spcPct val="90000"/>
              </a:lnSpc>
              <a:spcBef>
                <a:spcPts val="400"/>
              </a:spcBef>
              <a:spcAft>
                <a:spcPts val="0"/>
              </a:spcAft>
              <a:buClr>
                <a:schemeClr val="lt1"/>
              </a:buClr>
              <a:buSzPts val="800"/>
              <a:buNone/>
              <a:defRPr sz="800"/>
            </a:lvl6pPr>
            <a:lvl7pPr marL="3200400" lvl="6" indent="-228600" algn="l">
              <a:lnSpc>
                <a:spcPct val="90000"/>
              </a:lnSpc>
              <a:spcBef>
                <a:spcPts val="400"/>
              </a:spcBef>
              <a:spcAft>
                <a:spcPts val="0"/>
              </a:spcAft>
              <a:buClr>
                <a:schemeClr val="lt1"/>
              </a:buClr>
              <a:buSzPts val="800"/>
              <a:buNone/>
              <a:defRPr sz="800"/>
            </a:lvl7pPr>
            <a:lvl8pPr marL="3657600" lvl="7" indent="-228600" algn="l">
              <a:lnSpc>
                <a:spcPct val="90000"/>
              </a:lnSpc>
              <a:spcBef>
                <a:spcPts val="400"/>
              </a:spcBef>
              <a:spcAft>
                <a:spcPts val="0"/>
              </a:spcAft>
              <a:buClr>
                <a:schemeClr val="lt1"/>
              </a:buClr>
              <a:buSzPts val="800"/>
              <a:buNone/>
              <a:defRPr sz="800"/>
            </a:lvl8pPr>
            <a:lvl9pPr marL="4114800" lvl="8" indent="-228600" algn="l">
              <a:lnSpc>
                <a:spcPct val="90000"/>
              </a:lnSpc>
              <a:spcBef>
                <a:spcPts val="400"/>
              </a:spcBef>
              <a:spcAft>
                <a:spcPts val="0"/>
              </a:spcAft>
              <a:buClr>
                <a:schemeClr val="lt1"/>
              </a:buClr>
              <a:buSzPts val="800"/>
              <a:buNone/>
              <a:defRPr sz="800"/>
            </a:lvl9pPr>
          </a:lstStyle>
          <a:p>
            <a:endParaRPr/>
          </a:p>
        </p:txBody>
      </p:sp>
      <p:sp>
        <p:nvSpPr>
          <p:cNvPr id="156" name="Google Shape;156;p29"/>
          <p:cNvSpPr txBox="1">
            <a:spLocks noGrp="1"/>
          </p:cNvSpPr>
          <p:nvPr>
            <p:ph type="dt" idx="10"/>
          </p:nvPr>
        </p:nvSpPr>
        <p:spPr>
          <a:xfrm>
            <a:off x="5860839" y="285750"/>
            <a:ext cx="218313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7" name="Google Shape;157;p29"/>
          <p:cNvSpPr txBox="1">
            <a:spLocks noGrp="1"/>
          </p:cNvSpPr>
          <p:nvPr>
            <p:ph type="ftr" idx="11"/>
          </p:nvPr>
        </p:nvSpPr>
        <p:spPr>
          <a:xfrm>
            <a:off x="514350" y="284956"/>
            <a:ext cx="524361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8" name="Google Shape;158;p29"/>
          <p:cNvSpPr txBox="1">
            <a:spLocks noGrp="1"/>
          </p:cNvSpPr>
          <p:nvPr>
            <p:ph type="sldNum" idx="12"/>
          </p:nvPr>
        </p:nvSpPr>
        <p:spPr>
          <a:xfrm>
            <a:off x="8146839" y="285750"/>
            <a:ext cx="482811"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59" name="Google Shape;159;p29"/>
          <p:cNvSpPr txBox="1"/>
          <p:nvPr/>
        </p:nvSpPr>
        <p:spPr>
          <a:xfrm>
            <a:off x="357188" y="700088"/>
            <a:ext cx="457200" cy="438582"/>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lt1"/>
              </a:buClr>
              <a:buSzPts val="6000"/>
              <a:buFont typeface="Century Gothic"/>
              <a:buNone/>
            </a:pPr>
            <a:r>
              <a:rPr lang="en" sz="6000" b="0" cap="none">
                <a:solidFill>
                  <a:schemeClr val="lt1"/>
                </a:solidFill>
                <a:latin typeface="Century Gothic"/>
                <a:ea typeface="Century Gothic"/>
                <a:cs typeface="Century Gothic"/>
                <a:sym typeface="Century Gothic"/>
              </a:rPr>
              <a:t>“</a:t>
            </a:r>
            <a:endParaRPr sz="1100"/>
          </a:p>
        </p:txBody>
      </p:sp>
      <p:sp>
        <p:nvSpPr>
          <p:cNvPr id="160" name="Google Shape;160;p29"/>
          <p:cNvSpPr txBox="1"/>
          <p:nvPr/>
        </p:nvSpPr>
        <p:spPr>
          <a:xfrm>
            <a:off x="8238172" y="2025968"/>
            <a:ext cx="457200" cy="438582"/>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Clr>
                <a:schemeClr val="lt1"/>
              </a:buClr>
              <a:buSzPts val="6000"/>
              <a:buFont typeface="Century Gothic"/>
              <a:buNone/>
            </a:pPr>
            <a:r>
              <a:rPr lang="en" sz="6000" b="0" cap="none">
                <a:solidFill>
                  <a:schemeClr val="lt1"/>
                </a:solidFill>
                <a:latin typeface="Century Gothic"/>
                <a:ea typeface="Century Gothic"/>
                <a:cs typeface="Century Gothic"/>
                <a:sym typeface="Century Gothic"/>
              </a:rPr>
              <a:t>”</a:t>
            </a:r>
            <a:endParaRPr sz="11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Name Card">
  <p:cSld name="Name Card">
    <p:spTree>
      <p:nvGrpSpPr>
        <p:cNvPr id="1" name="Shape 161"/>
        <p:cNvGrpSpPr/>
        <p:nvPr/>
      </p:nvGrpSpPr>
      <p:grpSpPr>
        <a:xfrm>
          <a:off x="0" y="0"/>
          <a:ext cx="0" cy="0"/>
          <a:chOff x="0" y="0"/>
          <a:chExt cx="0" cy="0"/>
        </a:xfrm>
      </p:grpSpPr>
      <p:pic>
        <p:nvPicPr>
          <p:cNvPr id="162" name="Google Shape;162;p30" descr="C0-HD-BTM.png"/>
          <p:cNvPicPr preferRelativeResize="0"/>
          <p:nvPr/>
        </p:nvPicPr>
        <p:blipFill rotWithShape="1">
          <a:blip r:embed="rId2">
            <a:alphaModFix/>
          </a:blip>
          <a:srcRect/>
          <a:stretch/>
        </p:blipFill>
        <p:spPr>
          <a:xfrm>
            <a:off x="0" y="3281363"/>
            <a:ext cx="9144000" cy="1862138"/>
          </a:xfrm>
          <a:prstGeom prst="rect">
            <a:avLst/>
          </a:prstGeom>
          <a:noFill/>
          <a:ln>
            <a:noFill/>
          </a:ln>
        </p:spPr>
      </p:pic>
      <p:sp>
        <p:nvSpPr>
          <p:cNvPr id="163" name="Google Shape;163;p30"/>
          <p:cNvSpPr txBox="1">
            <a:spLocks noGrp="1"/>
          </p:cNvSpPr>
          <p:nvPr>
            <p:ph type="title"/>
          </p:nvPr>
        </p:nvSpPr>
        <p:spPr>
          <a:xfrm>
            <a:off x="768371" y="843526"/>
            <a:ext cx="7609639" cy="1883876"/>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400"/>
              <a:buFont typeface="Century Gothic"/>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4" name="Google Shape;164;p30"/>
          <p:cNvSpPr txBox="1">
            <a:spLocks noGrp="1"/>
          </p:cNvSpPr>
          <p:nvPr>
            <p:ph type="body" idx="1"/>
          </p:nvPr>
        </p:nvSpPr>
        <p:spPr>
          <a:xfrm>
            <a:off x="768350" y="2736236"/>
            <a:ext cx="7608490" cy="749914"/>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200"/>
              <a:buNone/>
              <a:defRPr sz="1200"/>
            </a:lvl1pPr>
            <a:lvl2pPr marL="914400" lvl="1" indent="-228600" algn="l">
              <a:lnSpc>
                <a:spcPct val="90000"/>
              </a:lnSpc>
              <a:spcBef>
                <a:spcPts val="400"/>
              </a:spcBef>
              <a:spcAft>
                <a:spcPts val="0"/>
              </a:spcAft>
              <a:buClr>
                <a:schemeClr val="lt1"/>
              </a:buClr>
              <a:buSzPts val="1100"/>
              <a:buNone/>
              <a:defRPr sz="1100"/>
            </a:lvl2pPr>
            <a:lvl3pPr marL="1371600" lvl="2" indent="-228600" algn="l">
              <a:lnSpc>
                <a:spcPct val="90000"/>
              </a:lnSpc>
              <a:spcBef>
                <a:spcPts val="400"/>
              </a:spcBef>
              <a:spcAft>
                <a:spcPts val="0"/>
              </a:spcAft>
              <a:buClr>
                <a:schemeClr val="lt1"/>
              </a:buClr>
              <a:buSzPts val="900"/>
              <a:buNone/>
              <a:defRPr sz="900"/>
            </a:lvl3pPr>
            <a:lvl4pPr marL="1828800" lvl="3" indent="-228600" algn="l">
              <a:lnSpc>
                <a:spcPct val="90000"/>
              </a:lnSpc>
              <a:spcBef>
                <a:spcPts val="400"/>
              </a:spcBef>
              <a:spcAft>
                <a:spcPts val="0"/>
              </a:spcAft>
              <a:buClr>
                <a:schemeClr val="lt1"/>
              </a:buClr>
              <a:buSzPts val="800"/>
              <a:buNone/>
              <a:defRPr sz="800"/>
            </a:lvl4pPr>
            <a:lvl5pPr marL="2286000" lvl="4" indent="-228600" algn="l">
              <a:lnSpc>
                <a:spcPct val="90000"/>
              </a:lnSpc>
              <a:spcBef>
                <a:spcPts val="400"/>
              </a:spcBef>
              <a:spcAft>
                <a:spcPts val="0"/>
              </a:spcAft>
              <a:buClr>
                <a:schemeClr val="lt1"/>
              </a:buClr>
              <a:buSzPts val="800"/>
              <a:buNone/>
              <a:defRPr sz="800"/>
            </a:lvl5pPr>
            <a:lvl6pPr marL="2743200" lvl="5" indent="-228600" algn="l">
              <a:lnSpc>
                <a:spcPct val="90000"/>
              </a:lnSpc>
              <a:spcBef>
                <a:spcPts val="400"/>
              </a:spcBef>
              <a:spcAft>
                <a:spcPts val="0"/>
              </a:spcAft>
              <a:buClr>
                <a:schemeClr val="lt1"/>
              </a:buClr>
              <a:buSzPts val="800"/>
              <a:buNone/>
              <a:defRPr sz="800"/>
            </a:lvl6pPr>
            <a:lvl7pPr marL="3200400" lvl="6" indent="-228600" algn="l">
              <a:lnSpc>
                <a:spcPct val="90000"/>
              </a:lnSpc>
              <a:spcBef>
                <a:spcPts val="400"/>
              </a:spcBef>
              <a:spcAft>
                <a:spcPts val="0"/>
              </a:spcAft>
              <a:buClr>
                <a:schemeClr val="lt1"/>
              </a:buClr>
              <a:buSzPts val="800"/>
              <a:buNone/>
              <a:defRPr sz="800"/>
            </a:lvl7pPr>
            <a:lvl8pPr marL="3657600" lvl="7" indent="-228600" algn="l">
              <a:lnSpc>
                <a:spcPct val="90000"/>
              </a:lnSpc>
              <a:spcBef>
                <a:spcPts val="400"/>
              </a:spcBef>
              <a:spcAft>
                <a:spcPts val="0"/>
              </a:spcAft>
              <a:buClr>
                <a:schemeClr val="lt1"/>
              </a:buClr>
              <a:buSzPts val="800"/>
              <a:buNone/>
              <a:defRPr sz="800"/>
            </a:lvl8pPr>
            <a:lvl9pPr marL="4114800" lvl="8" indent="-228600" algn="l">
              <a:lnSpc>
                <a:spcPct val="90000"/>
              </a:lnSpc>
              <a:spcBef>
                <a:spcPts val="400"/>
              </a:spcBef>
              <a:spcAft>
                <a:spcPts val="0"/>
              </a:spcAft>
              <a:buClr>
                <a:schemeClr val="lt1"/>
              </a:buClr>
              <a:buSzPts val="800"/>
              <a:buNone/>
              <a:defRPr sz="800"/>
            </a:lvl9pPr>
          </a:lstStyle>
          <a:p>
            <a:endParaRPr/>
          </a:p>
        </p:txBody>
      </p:sp>
      <p:sp>
        <p:nvSpPr>
          <p:cNvPr id="165" name="Google Shape;165;p30"/>
          <p:cNvSpPr txBox="1">
            <a:spLocks noGrp="1"/>
          </p:cNvSpPr>
          <p:nvPr>
            <p:ph type="dt" idx="10"/>
          </p:nvPr>
        </p:nvSpPr>
        <p:spPr>
          <a:xfrm>
            <a:off x="5860839" y="284162"/>
            <a:ext cx="218313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6" name="Google Shape;166;p30"/>
          <p:cNvSpPr txBox="1">
            <a:spLocks noGrp="1"/>
          </p:cNvSpPr>
          <p:nvPr>
            <p:ph type="ftr" idx="11"/>
          </p:nvPr>
        </p:nvSpPr>
        <p:spPr>
          <a:xfrm>
            <a:off x="514350" y="284162"/>
            <a:ext cx="524361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7" name="Google Shape;167;p30"/>
          <p:cNvSpPr txBox="1">
            <a:spLocks noGrp="1"/>
          </p:cNvSpPr>
          <p:nvPr>
            <p:ph type="sldNum" idx="12"/>
          </p:nvPr>
        </p:nvSpPr>
        <p:spPr>
          <a:xfrm>
            <a:off x="8146839" y="285750"/>
            <a:ext cx="482811"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68"/>
        <p:cNvGrpSpPr/>
        <p:nvPr/>
      </p:nvGrpSpPr>
      <p:grpSpPr>
        <a:xfrm>
          <a:off x="0" y="0"/>
          <a:ext cx="0" cy="0"/>
          <a:chOff x="0" y="0"/>
          <a:chExt cx="0" cy="0"/>
        </a:xfrm>
      </p:grpSpPr>
      <p:sp>
        <p:nvSpPr>
          <p:cNvPr id="169" name="Google Shape;169;p31"/>
          <p:cNvSpPr txBox="1">
            <a:spLocks noGrp="1"/>
          </p:cNvSpPr>
          <p:nvPr>
            <p:ph type="title"/>
          </p:nvPr>
        </p:nvSpPr>
        <p:spPr>
          <a:xfrm>
            <a:off x="2171700" y="571499"/>
            <a:ext cx="6457949" cy="977900"/>
          </a:xfrm>
          <a:prstGeom prst="rect">
            <a:avLst/>
          </a:prstGeom>
          <a:noFill/>
          <a:ln>
            <a:noFill/>
          </a:ln>
        </p:spPr>
        <p:txBody>
          <a:bodyPr spcFirstLastPara="1" wrap="square" lIns="68575" tIns="34275" rIns="68575" bIns="34275" anchor="ctr" anchorCtr="0">
            <a:normAutofit/>
          </a:bodyPr>
          <a:lstStyle>
            <a:lvl1pPr lvl="0" algn="r">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0" name="Google Shape;170;p31"/>
          <p:cNvSpPr txBox="1">
            <a:spLocks noGrp="1"/>
          </p:cNvSpPr>
          <p:nvPr>
            <p:ph type="body" idx="1"/>
          </p:nvPr>
        </p:nvSpPr>
        <p:spPr>
          <a:xfrm>
            <a:off x="514350" y="1651560"/>
            <a:ext cx="2592324" cy="46299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lt1"/>
              </a:buClr>
              <a:buSzPts val="1800"/>
              <a:buNone/>
              <a:defRPr sz="1800" b="0">
                <a:solidFill>
                  <a:schemeClr val="lt1"/>
                </a:solidFill>
              </a:defRPr>
            </a:lvl1pPr>
            <a:lvl2pPr marL="914400" lvl="1" indent="-228600" algn="l">
              <a:lnSpc>
                <a:spcPct val="90000"/>
              </a:lnSpc>
              <a:spcBef>
                <a:spcPts val="400"/>
              </a:spcBef>
              <a:spcAft>
                <a:spcPts val="0"/>
              </a:spcAft>
              <a:buClr>
                <a:schemeClr val="lt1"/>
              </a:buClr>
              <a:buSzPts val="1500"/>
              <a:buNone/>
              <a:defRPr sz="1500" b="1"/>
            </a:lvl2pPr>
            <a:lvl3pPr marL="1371600" lvl="2" indent="-228600" algn="l">
              <a:lnSpc>
                <a:spcPct val="90000"/>
              </a:lnSpc>
              <a:spcBef>
                <a:spcPts val="400"/>
              </a:spcBef>
              <a:spcAft>
                <a:spcPts val="0"/>
              </a:spcAft>
              <a:buClr>
                <a:schemeClr val="lt1"/>
              </a:buClr>
              <a:buSzPts val="1400"/>
              <a:buNone/>
              <a:defRPr sz="1400" b="1"/>
            </a:lvl3pPr>
            <a:lvl4pPr marL="1828800" lvl="3" indent="-228600" algn="l">
              <a:lnSpc>
                <a:spcPct val="90000"/>
              </a:lnSpc>
              <a:spcBef>
                <a:spcPts val="400"/>
              </a:spcBef>
              <a:spcAft>
                <a:spcPts val="0"/>
              </a:spcAft>
              <a:buClr>
                <a:schemeClr val="lt1"/>
              </a:buClr>
              <a:buSzPts val="1200"/>
              <a:buNone/>
              <a:defRPr sz="1200" b="1"/>
            </a:lvl4pPr>
            <a:lvl5pPr marL="2286000" lvl="4" indent="-228600" algn="l">
              <a:lnSpc>
                <a:spcPct val="90000"/>
              </a:lnSpc>
              <a:spcBef>
                <a:spcPts val="400"/>
              </a:spcBef>
              <a:spcAft>
                <a:spcPts val="0"/>
              </a:spcAft>
              <a:buClr>
                <a:schemeClr val="lt1"/>
              </a:buClr>
              <a:buSzPts val="1200"/>
              <a:buNone/>
              <a:defRPr sz="1200" b="1"/>
            </a:lvl5pPr>
            <a:lvl6pPr marL="2743200" lvl="5" indent="-228600" algn="l">
              <a:lnSpc>
                <a:spcPct val="90000"/>
              </a:lnSpc>
              <a:spcBef>
                <a:spcPts val="400"/>
              </a:spcBef>
              <a:spcAft>
                <a:spcPts val="0"/>
              </a:spcAft>
              <a:buClr>
                <a:schemeClr val="lt1"/>
              </a:buClr>
              <a:buSzPts val="1200"/>
              <a:buNone/>
              <a:defRPr sz="1200" b="1"/>
            </a:lvl6pPr>
            <a:lvl7pPr marL="3200400" lvl="6" indent="-228600" algn="l">
              <a:lnSpc>
                <a:spcPct val="90000"/>
              </a:lnSpc>
              <a:spcBef>
                <a:spcPts val="400"/>
              </a:spcBef>
              <a:spcAft>
                <a:spcPts val="0"/>
              </a:spcAft>
              <a:buClr>
                <a:schemeClr val="lt1"/>
              </a:buClr>
              <a:buSzPts val="1200"/>
              <a:buNone/>
              <a:defRPr sz="1200" b="1"/>
            </a:lvl7pPr>
            <a:lvl8pPr marL="3657600" lvl="7" indent="-228600" algn="l">
              <a:lnSpc>
                <a:spcPct val="90000"/>
              </a:lnSpc>
              <a:spcBef>
                <a:spcPts val="400"/>
              </a:spcBef>
              <a:spcAft>
                <a:spcPts val="0"/>
              </a:spcAft>
              <a:buClr>
                <a:schemeClr val="lt1"/>
              </a:buClr>
              <a:buSzPts val="1200"/>
              <a:buNone/>
              <a:defRPr sz="1200" b="1"/>
            </a:lvl8pPr>
            <a:lvl9pPr marL="4114800" lvl="8" indent="-228600" algn="l">
              <a:lnSpc>
                <a:spcPct val="90000"/>
              </a:lnSpc>
              <a:spcBef>
                <a:spcPts val="400"/>
              </a:spcBef>
              <a:spcAft>
                <a:spcPts val="0"/>
              </a:spcAft>
              <a:buClr>
                <a:schemeClr val="lt1"/>
              </a:buClr>
              <a:buSzPts val="1200"/>
              <a:buNone/>
              <a:defRPr sz="1200" b="1"/>
            </a:lvl9pPr>
          </a:lstStyle>
          <a:p>
            <a:endParaRPr/>
          </a:p>
        </p:txBody>
      </p:sp>
      <p:sp>
        <p:nvSpPr>
          <p:cNvPr id="171" name="Google Shape;171;p31"/>
          <p:cNvSpPr txBox="1">
            <a:spLocks noGrp="1"/>
          </p:cNvSpPr>
          <p:nvPr>
            <p:ph type="body" idx="2"/>
          </p:nvPr>
        </p:nvSpPr>
        <p:spPr>
          <a:xfrm>
            <a:off x="514349" y="2178424"/>
            <a:ext cx="2592324" cy="2485599"/>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100"/>
              <a:buNone/>
              <a:defRPr sz="1100"/>
            </a:lvl1pPr>
            <a:lvl2pPr marL="914400" lvl="1" indent="-228600" algn="l">
              <a:lnSpc>
                <a:spcPct val="90000"/>
              </a:lnSpc>
              <a:spcBef>
                <a:spcPts val="400"/>
              </a:spcBef>
              <a:spcAft>
                <a:spcPts val="0"/>
              </a:spcAft>
              <a:buClr>
                <a:schemeClr val="lt1"/>
              </a:buClr>
              <a:buSzPts val="900"/>
              <a:buNone/>
              <a:defRPr sz="900"/>
            </a:lvl2pPr>
            <a:lvl3pPr marL="1371600" lvl="2" indent="-228600" algn="l">
              <a:lnSpc>
                <a:spcPct val="90000"/>
              </a:lnSpc>
              <a:spcBef>
                <a:spcPts val="400"/>
              </a:spcBef>
              <a:spcAft>
                <a:spcPts val="0"/>
              </a:spcAft>
              <a:buClr>
                <a:schemeClr val="lt1"/>
              </a:buClr>
              <a:buSzPts val="800"/>
              <a:buNone/>
              <a:defRPr sz="800"/>
            </a:lvl3pPr>
            <a:lvl4pPr marL="1828800" lvl="3" indent="-228600" algn="l">
              <a:lnSpc>
                <a:spcPct val="90000"/>
              </a:lnSpc>
              <a:spcBef>
                <a:spcPts val="400"/>
              </a:spcBef>
              <a:spcAft>
                <a:spcPts val="0"/>
              </a:spcAft>
              <a:buClr>
                <a:schemeClr val="lt1"/>
              </a:buClr>
              <a:buSzPts val="700"/>
              <a:buNone/>
              <a:defRPr sz="700"/>
            </a:lvl4pPr>
            <a:lvl5pPr marL="2286000" lvl="4" indent="-228600" algn="l">
              <a:lnSpc>
                <a:spcPct val="90000"/>
              </a:lnSpc>
              <a:spcBef>
                <a:spcPts val="400"/>
              </a:spcBef>
              <a:spcAft>
                <a:spcPts val="0"/>
              </a:spcAft>
              <a:buClr>
                <a:schemeClr val="lt1"/>
              </a:buClr>
              <a:buSzPts val="700"/>
              <a:buNone/>
              <a:defRPr sz="700"/>
            </a:lvl5pPr>
            <a:lvl6pPr marL="2743200" lvl="5" indent="-228600" algn="l">
              <a:lnSpc>
                <a:spcPct val="90000"/>
              </a:lnSpc>
              <a:spcBef>
                <a:spcPts val="400"/>
              </a:spcBef>
              <a:spcAft>
                <a:spcPts val="0"/>
              </a:spcAft>
              <a:buClr>
                <a:schemeClr val="lt1"/>
              </a:buClr>
              <a:buSzPts val="700"/>
              <a:buNone/>
              <a:defRPr sz="700"/>
            </a:lvl6pPr>
            <a:lvl7pPr marL="3200400" lvl="6" indent="-228600" algn="l">
              <a:lnSpc>
                <a:spcPct val="90000"/>
              </a:lnSpc>
              <a:spcBef>
                <a:spcPts val="400"/>
              </a:spcBef>
              <a:spcAft>
                <a:spcPts val="0"/>
              </a:spcAft>
              <a:buClr>
                <a:schemeClr val="lt1"/>
              </a:buClr>
              <a:buSzPts val="700"/>
              <a:buNone/>
              <a:defRPr sz="700"/>
            </a:lvl7pPr>
            <a:lvl8pPr marL="3657600" lvl="7" indent="-228600" algn="l">
              <a:lnSpc>
                <a:spcPct val="90000"/>
              </a:lnSpc>
              <a:spcBef>
                <a:spcPts val="400"/>
              </a:spcBef>
              <a:spcAft>
                <a:spcPts val="0"/>
              </a:spcAft>
              <a:buClr>
                <a:schemeClr val="lt1"/>
              </a:buClr>
              <a:buSzPts val="700"/>
              <a:buNone/>
              <a:defRPr sz="700"/>
            </a:lvl8pPr>
            <a:lvl9pPr marL="4114800" lvl="8" indent="-228600" algn="l">
              <a:lnSpc>
                <a:spcPct val="90000"/>
              </a:lnSpc>
              <a:spcBef>
                <a:spcPts val="400"/>
              </a:spcBef>
              <a:spcAft>
                <a:spcPts val="0"/>
              </a:spcAft>
              <a:buClr>
                <a:schemeClr val="lt1"/>
              </a:buClr>
              <a:buSzPts val="700"/>
              <a:buNone/>
              <a:defRPr sz="700"/>
            </a:lvl9pPr>
          </a:lstStyle>
          <a:p>
            <a:endParaRPr/>
          </a:p>
        </p:txBody>
      </p:sp>
      <p:sp>
        <p:nvSpPr>
          <p:cNvPr id="172" name="Google Shape;172;p31"/>
          <p:cNvSpPr txBox="1">
            <a:spLocks noGrp="1"/>
          </p:cNvSpPr>
          <p:nvPr>
            <p:ph type="body" idx="3"/>
          </p:nvPr>
        </p:nvSpPr>
        <p:spPr>
          <a:xfrm>
            <a:off x="3276600" y="1651000"/>
            <a:ext cx="2592324" cy="4699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lt1"/>
              </a:buClr>
              <a:buSzPts val="1800"/>
              <a:buNone/>
              <a:defRPr sz="1800" b="0">
                <a:solidFill>
                  <a:schemeClr val="lt1"/>
                </a:solidFill>
              </a:defRPr>
            </a:lvl1pPr>
            <a:lvl2pPr marL="914400" lvl="1" indent="-228600" algn="l">
              <a:lnSpc>
                <a:spcPct val="90000"/>
              </a:lnSpc>
              <a:spcBef>
                <a:spcPts val="400"/>
              </a:spcBef>
              <a:spcAft>
                <a:spcPts val="0"/>
              </a:spcAft>
              <a:buClr>
                <a:schemeClr val="lt1"/>
              </a:buClr>
              <a:buSzPts val="1500"/>
              <a:buNone/>
              <a:defRPr sz="1500" b="1"/>
            </a:lvl2pPr>
            <a:lvl3pPr marL="1371600" lvl="2" indent="-228600" algn="l">
              <a:lnSpc>
                <a:spcPct val="90000"/>
              </a:lnSpc>
              <a:spcBef>
                <a:spcPts val="400"/>
              </a:spcBef>
              <a:spcAft>
                <a:spcPts val="0"/>
              </a:spcAft>
              <a:buClr>
                <a:schemeClr val="lt1"/>
              </a:buClr>
              <a:buSzPts val="1400"/>
              <a:buNone/>
              <a:defRPr sz="1400" b="1"/>
            </a:lvl3pPr>
            <a:lvl4pPr marL="1828800" lvl="3" indent="-228600" algn="l">
              <a:lnSpc>
                <a:spcPct val="90000"/>
              </a:lnSpc>
              <a:spcBef>
                <a:spcPts val="400"/>
              </a:spcBef>
              <a:spcAft>
                <a:spcPts val="0"/>
              </a:spcAft>
              <a:buClr>
                <a:schemeClr val="lt1"/>
              </a:buClr>
              <a:buSzPts val="1200"/>
              <a:buNone/>
              <a:defRPr sz="1200" b="1"/>
            </a:lvl4pPr>
            <a:lvl5pPr marL="2286000" lvl="4" indent="-228600" algn="l">
              <a:lnSpc>
                <a:spcPct val="90000"/>
              </a:lnSpc>
              <a:spcBef>
                <a:spcPts val="400"/>
              </a:spcBef>
              <a:spcAft>
                <a:spcPts val="0"/>
              </a:spcAft>
              <a:buClr>
                <a:schemeClr val="lt1"/>
              </a:buClr>
              <a:buSzPts val="1200"/>
              <a:buNone/>
              <a:defRPr sz="1200" b="1"/>
            </a:lvl5pPr>
            <a:lvl6pPr marL="2743200" lvl="5" indent="-228600" algn="l">
              <a:lnSpc>
                <a:spcPct val="90000"/>
              </a:lnSpc>
              <a:spcBef>
                <a:spcPts val="400"/>
              </a:spcBef>
              <a:spcAft>
                <a:spcPts val="0"/>
              </a:spcAft>
              <a:buClr>
                <a:schemeClr val="lt1"/>
              </a:buClr>
              <a:buSzPts val="1200"/>
              <a:buNone/>
              <a:defRPr sz="1200" b="1"/>
            </a:lvl6pPr>
            <a:lvl7pPr marL="3200400" lvl="6" indent="-228600" algn="l">
              <a:lnSpc>
                <a:spcPct val="90000"/>
              </a:lnSpc>
              <a:spcBef>
                <a:spcPts val="400"/>
              </a:spcBef>
              <a:spcAft>
                <a:spcPts val="0"/>
              </a:spcAft>
              <a:buClr>
                <a:schemeClr val="lt1"/>
              </a:buClr>
              <a:buSzPts val="1200"/>
              <a:buNone/>
              <a:defRPr sz="1200" b="1"/>
            </a:lvl7pPr>
            <a:lvl8pPr marL="3657600" lvl="7" indent="-228600" algn="l">
              <a:lnSpc>
                <a:spcPct val="90000"/>
              </a:lnSpc>
              <a:spcBef>
                <a:spcPts val="400"/>
              </a:spcBef>
              <a:spcAft>
                <a:spcPts val="0"/>
              </a:spcAft>
              <a:buClr>
                <a:schemeClr val="lt1"/>
              </a:buClr>
              <a:buSzPts val="1200"/>
              <a:buNone/>
              <a:defRPr sz="1200" b="1"/>
            </a:lvl8pPr>
            <a:lvl9pPr marL="4114800" lvl="8" indent="-228600" algn="l">
              <a:lnSpc>
                <a:spcPct val="90000"/>
              </a:lnSpc>
              <a:spcBef>
                <a:spcPts val="400"/>
              </a:spcBef>
              <a:spcAft>
                <a:spcPts val="0"/>
              </a:spcAft>
              <a:buClr>
                <a:schemeClr val="lt1"/>
              </a:buClr>
              <a:buSzPts val="1200"/>
              <a:buNone/>
              <a:defRPr sz="1200" b="1"/>
            </a:lvl9pPr>
          </a:lstStyle>
          <a:p>
            <a:endParaRPr/>
          </a:p>
        </p:txBody>
      </p:sp>
      <p:sp>
        <p:nvSpPr>
          <p:cNvPr id="173" name="Google Shape;173;p31"/>
          <p:cNvSpPr txBox="1">
            <a:spLocks noGrp="1"/>
          </p:cNvSpPr>
          <p:nvPr>
            <p:ph type="body" idx="4"/>
          </p:nvPr>
        </p:nvSpPr>
        <p:spPr>
          <a:xfrm>
            <a:off x="3275143" y="2178050"/>
            <a:ext cx="2592324" cy="2485964"/>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100"/>
              <a:buNone/>
              <a:defRPr sz="1100"/>
            </a:lvl1pPr>
            <a:lvl2pPr marL="914400" lvl="1" indent="-228600" algn="l">
              <a:lnSpc>
                <a:spcPct val="90000"/>
              </a:lnSpc>
              <a:spcBef>
                <a:spcPts val="400"/>
              </a:spcBef>
              <a:spcAft>
                <a:spcPts val="0"/>
              </a:spcAft>
              <a:buClr>
                <a:schemeClr val="lt1"/>
              </a:buClr>
              <a:buSzPts val="900"/>
              <a:buNone/>
              <a:defRPr sz="900"/>
            </a:lvl2pPr>
            <a:lvl3pPr marL="1371600" lvl="2" indent="-228600" algn="l">
              <a:lnSpc>
                <a:spcPct val="90000"/>
              </a:lnSpc>
              <a:spcBef>
                <a:spcPts val="400"/>
              </a:spcBef>
              <a:spcAft>
                <a:spcPts val="0"/>
              </a:spcAft>
              <a:buClr>
                <a:schemeClr val="lt1"/>
              </a:buClr>
              <a:buSzPts val="800"/>
              <a:buNone/>
              <a:defRPr sz="800"/>
            </a:lvl3pPr>
            <a:lvl4pPr marL="1828800" lvl="3" indent="-228600" algn="l">
              <a:lnSpc>
                <a:spcPct val="90000"/>
              </a:lnSpc>
              <a:spcBef>
                <a:spcPts val="400"/>
              </a:spcBef>
              <a:spcAft>
                <a:spcPts val="0"/>
              </a:spcAft>
              <a:buClr>
                <a:schemeClr val="lt1"/>
              </a:buClr>
              <a:buSzPts val="700"/>
              <a:buNone/>
              <a:defRPr sz="700"/>
            </a:lvl4pPr>
            <a:lvl5pPr marL="2286000" lvl="4" indent="-228600" algn="l">
              <a:lnSpc>
                <a:spcPct val="90000"/>
              </a:lnSpc>
              <a:spcBef>
                <a:spcPts val="400"/>
              </a:spcBef>
              <a:spcAft>
                <a:spcPts val="0"/>
              </a:spcAft>
              <a:buClr>
                <a:schemeClr val="lt1"/>
              </a:buClr>
              <a:buSzPts val="700"/>
              <a:buNone/>
              <a:defRPr sz="700"/>
            </a:lvl5pPr>
            <a:lvl6pPr marL="2743200" lvl="5" indent="-228600" algn="l">
              <a:lnSpc>
                <a:spcPct val="90000"/>
              </a:lnSpc>
              <a:spcBef>
                <a:spcPts val="400"/>
              </a:spcBef>
              <a:spcAft>
                <a:spcPts val="0"/>
              </a:spcAft>
              <a:buClr>
                <a:schemeClr val="lt1"/>
              </a:buClr>
              <a:buSzPts val="700"/>
              <a:buNone/>
              <a:defRPr sz="700"/>
            </a:lvl6pPr>
            <a:lvl7pPr marL="3200400" lvl="6" indent="-228600" algn="l">
              <a:lnSpc>
                <a:spcPct val="90000"/>
              </a:lnSpc>
              <a:spcBef>
                <a:spcPts val="400"/>
              </a:spcBef>
              <a:spcAft>
                <a:spcPts val="0"/>
              </a:spcAft>
              <a:buClr>
                <a:schemeClr val="lt1"/>
              </a:buClr>
              <a:buSzPts val="700"/>
              <a:buNone/>
              <a:defRPr sz="700"/>
            </a:lvl7pPr>
            <a:lvl8pPr marL="3657600" lvl="7" indent="-228600" algn="l">
              <a:lnSpc>
                <a:spcPct val="90000"/>
              </a:lnSpc>
              <a:spcBef>
                <a:spcPts val="400"/>
              </a:spcBef>
              <a:spcAft>
                <a:spcPts val="0"/>
              </a:spcAft>
              <a:buClr>
                <a:schemeClr val="lt1"/>
              </a:buClr>
              <a:buSzPts val="700"/>
              <a:buNone/>
              <a:defRPr sz="700"/>
            </a:lvl8pPr>
            <a:lvl9pPr marL="4114800" lvl="8" indent="-228600" algn="l">
              <a:lnSpc>
                <a:spcPct val="90000"/>
              </a:lnSpc>
              <a:spcBef>
                <a:spcPts val="400"/>
              </a:spcBef>
              <a:spcAft>
                <a:spcPts val="0"/>
              </a:spcAft>
              <a:buClr>
                <a:schemeClr val="lt1"/>
              </a:buClr>
              <a:buSzPts val="700"/>
              <a:buNone/>
              <a:defRPr sz="700"/>
            </a:lvl9pPr>
          </a:lstStyle>
          <a:p>
            <a:endParaRPr/>
          </a:p>
        </p:txBody>
      </p:sp>
      <p:sp>
        <p:nvSpPr>
          <p:cNvPr id="174" name="Google Shape;174;p31"/>
          <p:cNvSpPr txBox="1">
            <a:spLocks noGrp="1"/>
          </p:cNvSpPr>
          <p:nvPr>
            <p:ph type="body" idx="5"/>
          </p:nvPr>
        </p:nvSpPr>
        <p:spPr>
          <a:xfrm>
            <a:off x="6038850" y="1644650"/>
            <a:ext cx="2592324" cy="4699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lt1"/>
              </a:buClr>
              <a:buSzPts val="1800"/>
              <a:buNone/>
              <a:defRPr sz="1800" b="0">
                <a:solidFill>
                  <a:schemeClr val="lt1"/>
                </a:solidFill>
              </a:defRPr>
            </a:lvl1pPr>
            <a:lvl2pPr marL="914400" lvl="1" indent="-228600" algn="l">
              <a:lnSpc>
                <a:spcPct val="90000"/>
              </a:lnSpc>
              <a:spcBef>
                <a:spcPts val="400"/>
              </a:spcBef>
              <a:spcAft>
                <a:spcPts val="0"/>
              </a:spcAft>
              <a:buClr>
                <a:schemeClr val="lt1"/>
              </a:buClr>
              <a:buSzPts val="1500"/>
              <a:buNone/>
              <a:defRPr sz="1500" b="1"/>
            </a:lvl2pPr>
            <a:lvl3pPr marL="1371600" lvl="2" indent="-228600" algn="l">
              <a:lnSpc>
                <a:spcPct val="90000"/>
              </a:lnSpc>
              <a:spcBef>
                <a:spcPts val="400"/>
              </a:spcBef>
              <a:spcAft>
                <a:spcPts val="0"/>
              </a:spcAft>
              <a:buClr>
                <a:schemeClr val="lt1"/>
              </a:buClr>
              <a:buSzPts val="1400"/>
              <a:buNone/>
              <a:defRPr sz="1400" b="1"/>
            </a:lvl3pPr>
            <a:lvl4pPr marL="1828800" lvl="3" indent="-228600" algn="l">
              <a:lnSpc>
                <a:spcPct val="90000"/>
              </a:lnSpc>
              <a:spcBef>
                <a:spcPts val="400"/>
              </a:spcBef>
              <a:spcAft>
                <a:spcPts val="0"/>
              </a:spcAft>
              <a:buClr>
                <a:schemeClr val="lt1"/>
              </a:buClr>
              <a:buSzPts val="1200"/>
              <a:buNone/>
              <a:defRPr sz="1200" b="1"/>
            </a:lvl4pPr>
            <a:lvl5pPr marL="2286000" lvl="4" indent="-228600" algn="l">
              <a:lnSpc>
                <a:spcPct val="90000"/>
              </a:lnSpc>
              <a:spcBef>
                <a:spcPts val="400"/>
              </a:spcBef>
              <a:spcAft>
                <a:spcPts val="0"/>
              </a:spcAft>
              <a:buClr>
                <a:schemeClr val="lt1"/>
              </a:buClr>
              <a:buSzPts val="1200"/>
              <a:buNone/>
              <a:defRPr sz="1200" b="1"/>
            </a:lvl5pPr>
            <a:lvl6pPr marL="2743200" lvl="5" indent="-228600" algn="l">
              <a:lnSpc>
                <a:spcPct val="90000"/>
              </a:lnSpc>
              <a:spcBef>
                <a:spcPts val="400"/>
              </a:spcBef>
              <a:spcAft>
                <a:spcPts val="0"/>
              </a:spcAft>
              <a:buClr>
                <a:schemeClr val="lt1"/>
              </a:buClr>
              <a:buSzPts val="1200"/>
              <a:buNone/>
              <a:defRPr sz="1200" b="1"/>
            </a:lvl6pPr>
            <a:lvl7pPr marL="3200400" lvl="6" indent="-228600" algn="l">
              <a:lnSpc>
                <a:spcPct val="90000"/>
              </a:lnSpc>
              <a:spcBef>
                <a:spcPts val="400"/>
              </a:spcBef>
              <a:spcAft>
                <a:spcPts val="0"/>
              </a:spcAft>
              <a:buClr>
                <a:schemeClr val="lt1"/>
              </a:buClr>
              <a:buSzPts val="1200"/>
              <a:buNone/>
              <a:defRPr sz="1200" b="1"/>
            </a:lvl7pPr>
            <a:lvl8pPr marL="3657600" lvl="7" indent="-228600" algn="l">
              <a:lnSpc>
                <a:spcPct val="90000"/>
              </a:lnSpc>
              <a:spcBef>
                <a:spcPts val="400"/>
              </a:spcBef>
              <a:spcAft>
                <a:spcPts val="0"/>
              </a:spcAft>
              <a:buClr>
                <a:schemeClr val="lt1"/>
              </a:buClr>
              <a:buSzPts val="1200"/>
              <a:buNone/>
              <a:defRPr sz="1200" b="1"/>
            </a:lvl8pPr>
            <a:lvl9pPr marL="4114800" lvl="8" indent="-228600" algn="l">
              <a:lnSpc>
                <a:spcPct val="90000"/>
              </a:lnSpc>
              <a:spcBef>
                <a:spcPts val="400"/>
              </a:spcBef>
              <a:spcAft>
                <a:spcPts val="0"/>
              </a:spcAft>
              <a:buClr>
                <a:schemeClr val="lt1"/>
              </a:buClr>
              <a:buSzPts val="1200"/>
              <a:buNone/>
              <a:defRPr sz="1200" b="1"/>
            </a:lvl9pPr>
          </a:lstStyle>
          <a:p>
            <a:endParaRPr/>
          </a:p>
        </p:txBody>
      </p:sp>
      <p:sp>
        <p:nvSpPr>
          <p:cNvPr id="175" name="Google Shape;175;p31"/>
          <p:cNvSpPr txBox="1">
            <a:spLocks noGrp="1"/>
          </p:cNvSpPr>
          <p:nvPr>
            <p:ph type="body" idx="6"/>
          </p:nvPr>
        </p:nvSpPr>
        <p:spPr>
          <a:xfrm>
            <a:off x="6038851" y="2178424"/>
            <a:ext cx="2592324" cy="2485599"/>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100"/>
              <a:buNone/>
              <a:defRPr sz="1100"/>
            </a:lvl1pPr>
            <a:lvl2pPr marL="914400" lvl="1" indent="-228600" algn="l">
              <a:lnSpc>
                <a:spcPct val="90000"/>
              </a:lnSpc>
              <a:spcBef>
                <a:spcPts val="400"/>
              </a:spcBef>
              <a:spcAft>
                <a:spcPts val="0"/>
              </a:spcAft>
              <a:buClr>
                <a:schemeClr val="lt1"/>
              </a:buClr>
              <a:buSzPts val="900"/>
              <a:buNone/>
              <a:defRPr sz="900"/>
            </a:lvl2pPr>
            <a:lvl3pPr marL="1371600" lvl="2" indent="-228600" algn="l">
              <a:lnSpc>
                <a:spcPct val="90000"/>
              </a:lnSpc>
              <a:spcBef>
                <a:spcPts val="400"/>
              </a:spcBef>
              <a:spcAft>
                <a:spcPts val="0"/>
              </a:spcAft>
              <a:buClr>
                <a:schemeClr val="lt1"/>
              </a:buClr>
              <a:buSzPts val="800"/>
              <a:buNone/>
              <a:defRPr sz="800"/>
            </a:lvl3pPr>
            <a:lvl4pPr marL="1828800" lvl="3" indent="-228600" algn="l">
              <a:lnSpc>
                <a:spcPct val="90000"/>
              </a:lnSpc>
              <a:spcBef>
                <a:spcPts val="400"/>
              </a:spcBef>
              <a:spcAft>
                <a:spcPts val="0"/>
              </a:spcAft>
              <a:buClr>
                <a:schemeClr val="lt1"/>
              </a:buClr>
              <a:buSzPts val="700"/>
              <a:buNone/>
              <a:defRPr sz="700"/>
            </a:lvl4pPr>
            <a:lvl5pPr marL="2286000" lvl="4" indent="-228600" algn="l">
              <a:lnSpc>
                <a:spcPct val="90000"/>
              </a:lnSpc>
              <a:spcBef>
                <a:spcPts val="400"/>
              </a:spcBef>
              <a:spcAft>
                <a:spcPts val="0"/>
              </a:spcAft>
              <a:buClr>
                <a:schemeClr val="lt1"/>
              </a:buClr>
              <a:buSzPts val="700"/>
              <a:buNone/>
              <a:defRPr sz="700"/>
            </a:lvl5pPr>
            <a:lvl6pPr marL="2743200" lvl="5" indent="-228600" algn="l">
              <a:lnSpc>
                <a:spcPct val="90000"/>
              </a:lnSpc>
              <a:spcBef>
                <a:spcPts val="400"/>
              </a:spcBef>
              <a:spcAft>
                <a:spcPts val="0"/>
              </a:spcAft>
              <a:buClr>
                <a:schemeClr val="lt1"/>
              </a:buClr>
              <a:buSzPts val="700"/>
              <a:buNone/>
              <a:defRPr sz="700"/>
            </a:lvl6pPr>
            <a:lvl7pPr marL="3200400" lvl="6" indent="-228600" algn="l">
              <a:lnSpc>
                <a:spcPct val="90000"/>
              </a:lnSpc>
              <a:spcBef>
                <a:spcPts val="400"/>
              </a:spcBef>
              <a:spcAft>
                <a:spcPts val="0"/>
              </a:spcAft>
              <a:buClr>
                <a:schemeClr val="lt1"/>
              </a:buClr>
              <a:buSzPts val="700"/>
              <a:buNone/>
              <a:defRPr sz="700"/>
            </a:lvl7pPr>
            <a:lvl8pPr marL="3657600" lvl="7" indent="-228600" algn="l">
              <a:lnSpc>
                <a:spcPct val="90000"/>
              </a:lnSpc>
              <a:spcBef>
                <a:spcPts val="400"/>
              </a:spcBef>
              <a:spcAft>
                <a:spcPts val="0"/>
              </a:spcAft>
              <a:buClr>
                <a:schemeClr val="lt1"/>
              </a:buClr>
              <a:buSzPts val="700"/>
              <a:buNone/>
              <a:defRPr sz="700"/>
            </a:lvl8pPr>
            <a:lvl9pPr marL="4114800" lvl="8" indent="-228600" algn="l">
              <a:lnSpc>
                <a:spcPct val="90000"/>
              </a:lnSpc>
              <a:spcBef>
                <a:spcPts val="400"/>
              </a:spcBef>
              <a:spcAft>
                <a:spcPts val="0"/>
              </a:spcAft>
              <a:buClr>
                <a:schemeClr val="lt1"/>
              </a:buClr>
              <a:buSzPts val="700"/>
              <a:buNone/>
              <a:defRPr sz="700"/>
            </a:lvl9pPr>
          </a:lstStyle>
          <a:p>
            <a:endParaRPr/>
          </a:p>
        </p:txBody>
      </p:sp>
      <p:sp>
        <p:nvSpPr>
          <p:cNvPr id="176" name="Google Shape;176;p31"/>
          <p:cNvSpPr txBox="1">
            <a:spLocks noGrp="1"/>
          </p:cNvSpPr>
          <p:nvPr>
            <p:ph type="dt" idx="10"/>
          </p:nvPr>
        </p:nvSpPr>
        <p:spPr>
          <a:xfrm>
            <a:off x="6446520" y="4767263"/>
            <a:ext cx="218313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7" name="Google Shape;177;p31"/>
          <p:cNvSpPr txBox="1">
            <a:spLocks noGrp="1"/>
          </p:cNvSpPr>
          <p:nvPr>
            <p:ph type="ftr" idx="11"/>
          </p:nvPr>
        </p:nvSpPr>
        <p:spPr>
          <a:xfrm>
            <a:off x="514350" y="4766884"/>
            <a:ext cx="58293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8" name="Google Shape;178;p31"/>
          <p:cNvSpPr txBox="1">
            <a:spLocks noGrp="1"/>
          </p:cNvSpPr>
          <p:nvPr>
            <p:ph type="sldNum" idx="12"/>
          </p:nvPr>
        </p:nvSpPr>
        <p:spPr>
          <a:xfrm>
            <a:off x="6572250" y="28575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79"/>
        <p:cNvGrpSpPr/>
        <p:nvPr/>
      </p:nvGrpSpPr>
      <p:grpSpPr>
        <a:xfrm>
          <a:off x="0" y="0"/>
          <a:ext cx="0" cy="0"/>
          <a:chOff x="0" y="0"/>
          <a:chExt cx="0" cy="0"/>
        </a:xfrm>
      </p:grpSpPr>
      <p:sp>
        <p:nvSpPr>
          <p:cNvPr id="180" name="Google Shape;180;p32"/>
          <p:cNvSpPr txBox="1">
            <a:spLocks noGrp="1"/>
          </p:cNvSpPr>
          <p:nvPr>
            <p:ph type="title"/>
          </p:nvPr>
        </p:nvSpPr>
        <p:spPr>
          <a:xfrm>
            <a:off x="2171700" y="571500"/>
            <a:ext cx="6457949" cy="971550"/>
          </a:xfrm>
          <a:prstGeom prst="rect">
            <a:avLst/>
          </a:prstGeom>
          <a:noFill/>
          <a:ln>
            <a:noFill/>
          </a:ln>
        </p:spPr>
        <p:txBody>
          <a:bodyPr spcFirstLastPara="1" wrap="square" lIns="68575" tIns="34275" rIns="68575" bIns="34275" anchor="ctr" anchorCtr="0">
            <a:normAutofit/>
          </a:bodyPr>
          <a:lstStyle>
            <a:lvl1pPr lvl="0" algn="r">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1" name="Google Shape;181;p32"/>
          <p:cNvSpPr txBox="1">
            <a:spLocks noGrp="1"/>
          </p:cNvSpPr>
          <p:nvPr>
            <p:ph type="body" idx="1"/>
          </p:nvPr>
        </p:nvSpPr>
        <p:spPr>
          <a:xfrm>
            <a:off x="516464" y="3143250"/>
            <a:ext cx="2588687" cy="51207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lt1"/>
              </a:buClr>
              <a:buSzPts val="1800"/>
              <a:buNone/>
              <a:defRPr sz="1800" b="0">
                <a:solidFill>
                  <a:schemeClr val="lt1"/>
                </a:solidFill>
              </a:defRPr>
            </a:lvl1pPr>
            <a:lvl2pPr marL="914400" lvl="1" indent="-228600" algn="l">
              <a:lnSpc>
                <a:spcPct val="90000"/>
              </a:lnSpc>
              <a:spcBef>
                <a:spcPts val="400"/>
              </a:spcBef>
              <a:spcAft>
                <a:spcPts val="0"/>
              </a:spcAft>
              <a:buClr>
                <a:schemeClr val="lt1"/>
              </a:buClr>
              <a:buSzPts val="1500"/>
              <a:buNone/>
              <a:defRPr sz="1500" b="1"/>
            </a:lvl2pPr>
            <a:lvl3pPr marL="1371600" lvl="2" indent="-228600" algn="l">
              <a:lnSpc>
                <a:spcPct val="90000"/>
              </a:lnSpc>
              <a:spcBef>
                <a:spcPts val="400"/>
              </a:spcBef>
              <a:spcAft>
                <a:spcPts val="0"/>
              </a:spcAft>
              <a:buClr>
                <a:schemeClr val="lt1"/>
              </a:buClr>
              <a:buSzPts val="1400"/>
              <a:buNone/>
              <a:defRPr sz="1400" b="1"/>
            </a:lvl3pPr>
            <a:lvl4pPr marL="1828800" lvl="3" indent="-228600" algn="l">
              <a:lnSpc>
                <a:spcPct val="90000"/>
              </a:lnSpc>
              <a:spcBef>
                <a:spcPts val="400"/>
              </a:spcBef>
              <a:spcAft>
                <a:spcPts val="0"/>
              </a:spcAft>
              <a:buClr>
                <a:schemeClr val="lt1"/>
              </a:buClr>
              <a:buSzPts val="1200"/>
              <a:buNone/>
              <a:defRPr sz="1200" b="1"/>
            </a:lvl4pPr>
            <a:lvl5pPr marL="2286000" lvl="4" indent="-228600" algn="l">
              <a:lnSpc>
                <a:spcPct val="90000"/>
              </a:lnSpc>
              <a:spcBef>
                <a:spcPts val="400"/>
              </a:spcBef>
              <a:spcAft>
                <a:spcPts val="0"/>
              </a:spcAft>
              <a:buClr>
                <a:schemeClr val="lt1"/>
              </a:buClr>
              <a:buSzPts val="1200"/>
              <a:buNone/>
              <a:defRPr sz="1200" b="1"/>
            </a:lvl5pPr>
            <a:lvl6pPr marL="2743200" lvl="5" indent="-228600" algn="l">
              <a:lnSpc>
                <a:spcPct val="90000"/>
              </a:lnSpc>
              <a:spcBef>
                <a:spcPts val="400"/>
              </a:spcBef>
              <a:spcAft>
                <a:spcPts val="0"/>
              </a:spcAft>
              <a:buClr>
                <a:schemeClr val="lt1"/>
              </a:buClr>
              <a:buSzPts val="1200"/>
              <a:buNone/>
              <a:defRPr sz="1200" b="1"/>
            </a:lvl6pPr>
            <a:lvl7pPr marL="3200400" lvl="6" indent="-228600" algn="l">
              <a:lnSpc>
                <a:spcPct val="90000"/>
              </a:lnSpc>
              <a:spcBef>
                <a:spcPts val="400"/>
              </a:spcBef>
              <a:spcAft>
                <a:spcPts val="0"/>
              </a:spcAft>
              <a:buClr>
                <a:schemeClr val="lt1"/>
              </a:buClr>
              <a:buSzPts val="1200"/>
              <a:buNone/>
              <a:defRPr sz="1200" b="1"/>
            </a:lvl7pPr>
            <a:lvl8pPr marL="3657600" lvl="7" indent="-228600" algn="l">
              <a:lnSpc>
                <a:spcPct val="90000"/>
              </a:lnSpc>
              <a:spcBef>
                <a:spcPts val="400"/>
              </a:spcBef>
              <a:spcAft>
                <a:spcPts val="0"/>
              </a:spcAft>
              <a:buClr>
                <a:schemeClr val="lt1"/>
              </a:buClr>
              <a:buSzPts val="1200"/>
              <a:buNone/>
              <a:defRPr sz="1200" b="1"/>
            </a:lvl8pPr>
            <a:lvl9pPr marL="4114800" lvl="8" indent="-228600" algn="l">
              <a:lnSpc>
                <a:spcPct val="90000"/>
              </a:lnSpc>
              <a:spcBef>
                <a:spcPts val="400"/>
              </a:spcBef>
              <a:spcAft>
                <a:spcPts val="0"/>
              </a:spcAft>
              <a:buClr>
                <a:schemeClr val="lt1"/>
              </a:buClr>
              <a:buSzPts val="1200"/>
              <a:buNone/>
              <a:defRPr sz="1200" b="1"/>
            </a:lvl9pPr>
          </a:lstStyle>
          <a:p>
            <a:endParaRPr/>
          </a:p>
        </p:txBody>
      </p:sp>
      <p:sp>
        <p:nvSpPr>
          <p:cNvPr id="182" name="Google Shape;182;p32"/>
          <p:cNvSpPr>
            <a:spLocks noGrp="1"/>
          </p:cNvSpPr>
          <p:nvPr>
            <p:ph type="pic" idx="2"/>
          </p:nvPr>
        </p:nvSpPr>
        <p:spPr>
          <a:xfrm>
            <a:off x="516464" y="1771650"/>
            <a:ext cx="2588687" cy="1143000"/>
          </a:xfrm>
          <a:prstGeom prst="roundRect">
            <a:avLst>
              <a:gd name="adj" fmla="val 0"/>
            </a:avLst>
          </a:prstGeom>
          <a:noFill/>
          <a:ln>
            <a:noFill/>
          </a:ln>
          <a:effectLst>
            <a:outerShdw blurRad="50800" dist="50800" dir="5400000" algn="tl" rotWithShape="0">
              <a:srgbClr val="000000">
                <a:alpha val="42745"/>
              </a:srgbClr>
            </a:outerShdw>
          </a:effectLst>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1pPr>
            <a:lvl2pPr marR="0" lvl="1"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2pPr>
            <a:lvl3pPr marR="0" lvl="2"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3pPr>
            <a:lvl4pPr marR="0" lvl="3"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4pPr>
            <a:lvl5pPr marR="0" lvl="4"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5pPr>
            <a:lvl6pPr marR="0" lvl="5"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83" name="Google Shape;183;p32"/>
          <p:cNvSpPr txBox="1">
            <a:spLocks noGrp="1"/>
          </p:cNvSpPr>
          <p:nvPr>
            <p:ph type="body" idx="3"/>
          </p:nvPr>
        </p:nvSpPr>
        <p:spPr>
          <a:xfrm>
            <a:off x="516464" y="3655323"/>
            <a:ext cx="2588687" cy="100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100"/>
              <a:buNone/>
              <a:defRPr sz="1100"/>
            </a:lvl1pPr>
            <a:lvl2pPr marL="914400" lvl="1" indent="-228600" algn="l">
              <a:lnSpc>
                <a:spcPct val="90000"/>
              </a:lnSpc>
              <a:spcBef>
                <a:spcPts val="400"/>
              </a:spcBef>
              <a:spcAft>
                <a:spcPts val="0"/>
              </a:spcAft>
              <a:buClr>
                <a:schemeClr val="lt1"/>
              </a:buClr>
              <a:buSzPts val="900"/>
              <a:buNone/>
              <a:defRPr sz="900"/>
            </a:lvl2pPr>
            <a:lvl3pPr marL="1371600" lvl="2" indent="-228600" algn="l">
              <a:lnSpc>
                <a:spcPct val="90000"/>
              </a:lnSpc>
              <a:spcBef>
                <a:spcPts val="400"/>
              </a:spcBef>
              <a:spcAft>
                <a:spcPts val="0"/>
              </a:spcAft>
              <a:buClr>
                <a:schemeClr val="lt1"/>
              </a:buClr>
              <a:buSzPts val="800"/>
              <a:buNone/>
              <a:defRPr sz="800"/>
            </a:lvl3pPr>
            <a:lvl4pPr marL="1828800" lvl="3" indent="-228600" algn="l">
              <a:lnSpc>
                <a:spcPct val="90000"/>
              </a:lnSpc>
              <a:spcBef>
                <a:spcPts val="400"/>
              </a:spcBef>
              <a:spcAft>
                <a:spcPts val="0"/>
              </a:spcAft>
              <a:buClr>
                <a:schemeClr val="lt1"/>
              </a:buClr>
              <a:buSzPts val="700"/>
              <a:buNone/>
              <a:defRPr sz="700"/>
            </a:lvl4pPr>
            <a:lvl5pPr marL="2286000" lvl="4" indent="-228600" algn="l">
              <a:lnSpc>
                <a:spcPct val="90000"/>
              </a:lnSpc>
              <a:spcBef>
                <a:spcPts val="400"/>
              </a:spcBef>
              <a:spcAft>
                <a:spcPts val="0"/>
              </a:spcAft>
              <a:buClr>
                <a:schemeClr val="lt1"/>
              </a:buClr>
              <a:buSzPts val="700"/>
              <a:buNone/>
              <a:defRPr sz="700"/>
            </a:lvl5pPr>
            <a:lvl6pPr marL="2743200" lvl="5" indent="-228600" algn="l">
              <a:lnSpc>
                <a:spcPct val="90000"/>
              </a:lnSpc>
              <a:spcBef>
                <a:spcPts val="400"/>
              </a:spcBef>
              <a:spcAft>
                <a:spcPts val="0"/>
              </a:spcAft>
              <a:buClr>
                <a:schemeClr val="lt1"/>
              </a:buClr>
              <a:buSzPts val="700"/>
              <a:buNone/>
              <a:defRPr sz="700"/>
            </a:lvl6pPr>
            <a:lvl7pPr marL="3200400" lvl="6" indent="-228600" algn="l">
              <a:lnSpc>
                <a:spcPct val="90000"/>
              </a:lnSpc>
              <a:spcBef>
                <a:spcPts val="400"/>
              </a:spcBef>
              <a:spcAft>
                <a:spcPts val="0"/>
              </a:spcAft>
              <a:buClr>
                <a:schemeClr val="lt1"/>
              </a:buClr>
              <a:buSzPts val="700"/>
              <a:buNone/>
              <a:defRPr sz="700"/>
            </a:lvl7pPr>
            <a:lvl8pPr marL="3657600" lvl="7" indent="-228600" algn="l">
              <a:lnSpc>
                <a:spcPct val="90000"/>
              </a:lnSpc>
              <a:spcBef>
                <a:spcPts val="400"/>
              </a:spcBef>
              <a:spcAft>
                <a:spcPts val="0"/>
              </a:spcAft>
              <a:buClr>
                <a:schemeClr val="lt1"/>
              </a:buClr>
              <a:buSzPts val="700"/>
              <a:buNone/>
              <a:defRPr sz="700"/>
            </a:lvl8pPr>
            <a:lvl9pPr marL="4114800" lvl="8" indent="-228600" algn="l">
              <a:lnSpc>
                <a:spcPct val="90000"/>
              </a:lnSpc>
              <a:spcBef>
                <a:spcPts val="400"/>
              </a:spcBef>
              <a:spcAft>
                <a:spcPts val="0"/>
              </a:spcAft>
              <a:buClr>
                <a:schemeClr val="lt1"/>
              </a:buClr>
              <a:buSzPts val="700"/>
              <a:buNone/>
              <a:defRPr sz="700"/>
            </a:lvl9pPr>
          </a:lstStyle>
          <a:p>
            <a:endParaRPr/>
          </a:p>
        </p:txBody>
      </p:sp>
      <p:sp>
        <p:nvSpPr>
          <p:cNvPr id="184" name="Google Shape;184;p32"/>
          <p:cNvSpPr txBox="1">
            <a:spLocks noGrp="1"/>
          </p:cNvSpPr>
          <p:nvPr>
            <p:ph type="body" idx="4"/>
          </p:nvPr>
        </p:nvSpPr>
        <p:spPr>
          <a:xfrm>
            <a:off x="3280697" y="3143250"/>
            <a:ext cx="2586701" cy="51207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lt1"/>
              </a:buClr>
              <a:buSzPts val="1800"/>
              <a:buNone/>
              <a:defRPr sz="1800" b="0">
                <a:solidFill>
                  <a:schemeClr val="lt1"/>
                </a:solidFill>
              </a:defRPr>
            </a:lvl1pPr>
            <a:lvl2pPr marL="914400" lvl="1" indent="-228600" algn="l">
              <a:lnSpc>
                <a:spcPct val="90000"/>
              </a:lnSpc>
              <a:spcBef>
                <a:spcPts val="400"/>
              </a:spcBef>
              <a:spcAft>
                <a:spcPts val="0"/>
              </a:spcAft>
              <a:buClr>
                <a:schemeClr val="lt1"/>
              </a:buClr>
              <a:buSzPts val="1500"/>
              <a:buNone/>
              <a:defRPr sz="1500" b="1"/>
            </a:lvl2pPr>
            <a:lvl3pPr marL="1371600" lvl="2" indent="-228600" algn="l">
              <a:lnSpc>
                <a:spcPct val="90000"/>
              </a:lnSpc>
              <a:spcBef>
                <a:spcPts val="400"/>
              </a:spcBef>
              <a:spcAft>
                <a:spcPts val="0"/>
              </a:spcAft>
              <a:buClr>
                <a:schemeClr val="lt1"/>
              </a:buClr>
              <a:buSzPts val="1400"/>
              <a:buNone/>
              <a:defRPr sz="1400" b="1"/>
            </a:lvl3pPr>
            <a:lvl4pPr marL="1828800" lvl="3" indent="-228600" algn="l">
              <a:lnSpc>
                <a:spcPct val="90000"/>
              </a:lnSpc>
              <a:spcBef>
                <a:spcPts val="400"/>
              </a:spcBef>
              <a:spcAft>
                <a:spcPts val="0"/>
              </a:spcAft>
              <a:buClr>
                <a:schemeClr val="lt1"/>
              </a:buClr>
              <a:buSzPts val="1200"/>
              <a:buNone/>
              <a:defRPr sz="1200" b="1"/>
            </a:lvl4pPr>
            <a:lvl5pPr marL="2286000" lvl="4" indent="-228600" algn="l">
              <a:lnSpc>
                <a:spcPct val="90000"/>
              </a:lnSpc>
              <a:spcBef>
                <a:spcPts val="400"/>
              </a:spcBef>
              <a:spcAft>
                <a:spcPts val="0"/>
              </a:spcAft>
              <a:buClr>
                <a:schemeClr val="lt1"/>
              </a:buClr>
              <a:buSzPts val="1200"/>
              <a:buNone/>
              <a:defRPr sz="1200" b="1"/>
            </a:lvl5pPr>
            <a:lvl6pPr marL="2743200" lvl="5" indent="-228600" algn="l">
              <a:lnSpc>
                <a:spcPct val="90000"/>
              </a:lnSpc>
              <a:spcBef>
                <a:spcPts val="400"/>
              </a:spcBef>
              <a:spcAft>
                <a:spcPts val="0"/>
              </a:spcAft>
              <a:buClr>
                <a:schemeClr val="lt1"/>
              </a:buClr>
              <a:buSzPts val="1200"/>
              <a:buNone/>
              <a:defRPr sz="1200" b="1"/>
            </a:lvl6pPr>
            <a:lvl7pPr marL="3200400" lvl="6" indent="-228600" algn="l">
              <a:lnSpc>
                <a:spcPct val="90000"/>
              </a:lnSpc>
              <a:spcBef>
                <a:spcPts val="400"/>
              </a:spcBef>
              <a:spcAft>
                <a:spcPts val="0"/>
              </a:spcAft>
              <a:buClr>
                <a:schemeClr val="lt1"/>
              </a:buClr>
              <a:buSzPts val="1200"/>
              <a:buNone/>
              <a:defRPr sz="1200" b="1"/>
            </a:lvl7pPr>
            <a:lvl8pPr marL="3657600" lvl="7" indent="-228600" algn="l">
              <a:lnSpc>
                <a:spcPct val="90000"/>
              </a:lnSpc>
              <a:spcBef>
                <a:spcPts val="400"/>
              </a:spcBef>
              <a:spcAft>
                <a:spcPts val="0"/>
              </a:spcAft>
              <a:buClr>
                <a:schemeClr val="lt1"/>
              </a:buClr>
              <a:buSzPts val="1200"/>
              <a:buNone/>
              <a:defRPr sz="1200" b="1"/>
            </a:lvl8pPr>
            <a:lvl9pPr marL="4114800" lvl="8" indent="-228600" algn="l">
              <a:lnSpc>
                <a:spcPct val="90000"/>
              </a:lnSpc>
              <a:spcBef>
                <a:spcPts val="400"/>
              </a:spcBef>
              <a:spcAft>
                <a:spcPts val="0"/>
              </a:spcAft>
              <a:buClr>
                <a:schemeClr val="lt1"/>
              </a:buClr>
              <a:buSzPts val="1200"/>
              <a:buNone/>
              <a:defRPr sz="1200" b="1"/>
            </a:lvl9pPr>
          </a:lstStyle>
          <a:p>
            <a:endParaRPr/>
          </a:p>
        </p:txBody>
      </p:sp>
      <p:sp>
        <p:nvSpPr>
          <p:cNvPr id="185" name="Google Shape;185;p32"/>
          <p:cNvSpPr>
            <a:spLocks noGrp="1"/>
          </p:cNvSpPr>
          <p:nvPr>
            <p:ph type="pic" idx="5"/>
          </p:nvPr>
        </p:nvSpPr>
        <p:spPr>
          <a:xfrm>
            <a:off x="3280697" y="1771650"/>
            <a:ext cx="2586702" cy="1143000"/>
          </a:xfrm>
          <a:prstGeom prst="roundRect">
            <a:avLst>
              <a:gd name="adj" fmla="val 0"/>
            </a:avLst>
          </a:prstGeom>
          <a:noFill/>
          <a:ln>
            <a:noFill/>
          </a:ln>
          <a:effectLst>
            <a:outerShdw blurRad="50800" dist="50800" dir="5400000" algn="tl" rotWithShape="0">
              <a:srgbClr val="000000">
                <a:alpha val="42745"/>
              </a:srgbClr>
            </a:outerShdw>
          </a:effectLst>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1pPr>
            <a:lvl2pPr marR="0" lvl="1"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2pPr>
            <a:lvl3pPr marR="0" lvl="2"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3pPr>
            <a:lvl4pPr marR="0" lvl="3"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4pPr>
            <a:lvl5pPr marR="0" lvl="4"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5pPr>
            <a:lvl6pPr marR="0" lvl="5"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86" name="Google Shape;186;p32"/>
          <p:cNvSpPr txBox="1">
            <a:spLocks noGrp="1"/>
          </p:cNvSpPr>
          <p:nvPr>
            <p:ph type="body" idx="6"/>
          </p:nvPr>
        </p:nvSpPr>
        <p:spPr>
          <a:xfrm>
            <a:off x="3280698" y="3655322"/>
            <a:ext cx="2586701" cy="100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100"/>
              <a:buNone/>
              <a:defRPr sz="1100"/>
            </a:lvl1pPr>
            <a:lvl2pPr marL="914400" lvl="1" indent="-228600" algn="l">
              <a:lnSpc>
                <a:spcPct val="90000"/>
              </a:lnSpc>
              <a:spcBef>
                <a:spcPts val="400"/>
              </a:spcBef>
              <a:spcAft>
                <a:spcPts val="0"/>
              </a:spcAft>
              <a:buClr>
                <a:schemeClr val="lt1"/>
              </a:buClr>
              <a:buSzPts val="900"/>
              <a:buNone/>
              <a:defRPr sz="900"/>
            </a:lvl2pPr>
            <a:lvl3pPr marL="1371600" lvl="2" indent="-228600" algn="l">
              <a:lnSpc>
                <a:spcPct val="90000"/>
              </a:lnSpc>
              <a:spcBef>
                <a:spcPts val="400"/>
              </a:spcBef>
              <a:spcAft>
                <a:spcPts val="0"/>
              </a:spcAft>
              <a:buClr>
                <a:schemeClr val="lt1"/>
              </a:buClr>
              <a:buSzPts val="800"/>
              <a:buNone/>
              <a:defRPr sz="800"/>
            </a:lvl3pPr>
            <a:lvl4pPr marL="1828800" lvl="3" indent="-228600" algn="l">
              <a:lnSpc>
                <a:spcPct val="90000"/>
              </a:lnSpc>
              <a:spcBef>
                <a:spcPts val="400"/>
              </a:spcBef>
              <a:spcAft>
                <a:spcPts val="0"/>
              </a:spcAft>
              <a:buClr>
                <a:schemeClr val="lt1"/>
              </a:buClr>
              <a:buSzPts val="700"/>
              <a:buNone/>
              <a:defRPr sz="700"/>
            </a:lvl4pPr>
            <a:lvl5pPr marL="2286000" lvl="4" indent="-228600" algn="l">
              <a:lnSpc>
                <a:spcPct val="90000"/>
              </a:lnSpc>
              <a:spcBef>
                <a:spcPts val="400"/>
              </a:spcBef>
              <a:spcAft>
                <a:spcPts val="0"/>
              </a:spcAft>
              <a:buClr>
                <a:schemeClr val="lt1"/>
              </a:buClr>
              <a:buSzPts val="700"/>
              <a:buNone/>
              <a:defRPr sz="700"/>
            </a:lvl5pPr>
            <a:lvl6pPr marL="2743200" lvl="5" indent="-228600" algn="l">
              <a:lnSpc>
                <a:spcPct val="90000"/>
              </a:lnSpc>
              <a:spcBef>
                <a:spcPts val="400"/>
              </a:spcBef>
              <a:spcAft>
                <a:spcPts val="0"/>
              </a:spcAft>
              <a:buClr>
                <a:schemeClr val="lt1"/>
              </a:buClr>
              <a:buSzPts val="700"/>
              <a:buNone/>
              <a:defRPr sz="700"/>
            </a:lvl6pPr>
            <a:lvl7pPr marL="3200400" lvl="6" indent="-228600" algn="l">
              <a:lnSpc>
                <a:spcPct val="90000"/>
              </a:lnSpc>
              <a:spcBef>
                <a:spcPts val="400"/>
              </a:spcBef>
              <a:spcAft>
                <a:spcPts val="0"/>
              </a:spcAft>
              <a:buClr>
                <a:schemeClr val="lt1"/>
              </a:buClr>
              <a:buSzPts val="700"/>
              <a:buNone/>
              <a:defRPr sz="700"/>
            </a:lvl7pPr>
            <a:lvl8pPr marL="3657600" lvl="7" indent="-228600" algn="l">
              <a:lnSpc>
                <a:spcPct val="90000"/>
              </a:lnSpc>
              <a:spcBef>
                <a:spcPts val="400"/>
              </a:spcBef>
              <a:spcAft>
                <a:spcPts val="0"/>
              </a:spcAft>
              <a:buClr>
                <a:schemeClr val="lt1"/>
              </a:buClr>
              <a:buSzPts val="700"/>
              <a:buNone/>
              <a:defRPr sz="700"/>
            </a:lvl8pPr>
            <a:lvl9pPr marL="4114800" lvl="8" indent="-228600" algn="l">
              <a:lnSpc>
                <a:spcPct val="90000"/>
              </a:lnSpc>
              <a:spcBef>
                <a:spcPts val="400"/>
              </a:spcBef>
              <a:spcAft>
                <a:spcPts val="0"/>
              </a:spcAft>
              <a:buClr>
                <a:schemeClr val="lt1"/>
              </a:buClr>
              <a:buSzPts val="700"/>
              <a:buNone/>
              <a:defRPr sz="700"/>
            </a:lvl9pPr>
          </a:lstStyle>
          <a:p>
            <a:endParaRPr/>
          </a:p>
        </p:txBody>
      </p:sp>
      <p:sp>
        <p:nvSpPr>
          <p:cNvPr id="187" name="Google Shape;187;p32"/>
          <p:cNvSpPr txBox="1">
            <a:spLocks noGrp="1"/>
          </p:cNvSpPr>
          <p:nvPr>
            <p:ph type="body" idx="7"/>
          </p:nvPr>
        </p:nvSpPr>
        <p:spPr>
          <a:xfrm>
            <a:off x="6037298" y="3143250"/>
            <a:ext cx="2592352" cy="51207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lt1"/>
              </a:buClr>
              <a:buSzPts val="1800"/>
              <a:buNone/>
              <a:defRPr sz="1800" b="0">
                <a:solidFill>
                  <a:schemeClr val="lt1"/>
                </a:solidFill>
              </a:defRPr>
            </a:lvl1pPr>
            <a:lvl2pPr marL="914400" lvl="1" indent="-228600" algn="l">
              <a:lnSpc>
                <a:spcPct val="90000"/>
              </a:lnSpc>
              <a:spcBef>
                <a:spcPts val="400"/>
              </a:spcBef>
              <a:spcAft>
                <a:spcPts val="0"/>
              </a:spcAft>
              <a:buClr>
                <a:schemeClr val="lt1"/>
              </a:buClr>
              <a:buSzPts val="1500"/>
              <a:buNone/>
              <a:defRPr sz="1500" b="1"/>
            </a:lvl2pPr>
            <a:lvl3pPr marL="1371600" lvl="2" indent="-228600" algn="l">
              <a:lnSpc>
                <a:spcPct val="90000"/>
              </a:lnSpc>
              <a:spcBef>
                <a:spcPts val="400"/>
              </a:spcBef>
              <a:spcAft>
                <a:spcPts val="0"/>
              </a:spcAft>
              <a:buClr>
                <a:schemeClr val="lt1"/>
              </a:buClr>
              <a:buSzPts val="1400"/>
              <a:buNone/>
              <a:defRPr sz="1400" b="1"/>
            </a:lvl3pPr>
            <a:lvl4pPr marL="1828800" lvl="3" indent="-228600" algn="l">
              <a:lnSpc>
                <a:spcPct val="90000"/>
              </a:lnSpc>
              <a:spcBef>
                <a:spcPts val="400"/>
              </a:spcBef>
              <a:spcAft>
                <a:spcPts val="0"/>
              </a:spcAft>
              <a:buClr>
                <a:schemeClr val="lt1"/>
              </a:buClr>
              <a:buSzPts val="1200"/>
              <a:buNone/>
              <a:defRPr sz="1200" b="1"/>
            </a:lvl4pPr>
            <a:lvl5pPr marL="2286000" lvl="4" indent="-228600" algn="l">
              <a:lnSpc>
                <a:spcPct val="90000"/>
              </a:lnSpc>
              <a:spcBef>
                <a:spcPts val="400"/>
              </a:spcBef>
              <a:spcAft>
                <a:spcPts val="0"/>
              </a:spcAft>
              <a:buClr>
                <a:schemeClr val="lt1"/>
              </a:buClr>
              <a:buSzPts val="1200"/>
              <a:buNone/>
              <a:defRPr sz="1200" b="1"/>
            </a:lvl5pPr>
            <a:lvl6pPr marL="2743200" lvl="5" indent="-228600" algn="l">
              <a:lnSpc>
                <a:spcPct val="90000"/>
              </a:lnSpc>
              <a:spcBef>
                <a:spcPts val="400"/>
              </a:spcBef>
              <a:spcAft>
                <a:spcPts val="0"/>
              </a:spcAft>
              <a:buClr>
                <a:schemeClr val="lt1"/>
              </a:buClr>
              <a:buSzPts val="1200"/>
              <a:buNone/>
              <a:defRPr sz="1200" b="1"/>
            </a:lvl6pPr>
            <a:lvl7pPr marL="3200400" lvl="6" indent="-228600" algn="l">
              <a:lnSpc>
                <a:spcPct val="90000"/>
              </a:lnSpc>
              <a:spcBef>
                <a:spcPts val="400"/>
              </a:spcBef>
              <a:spcAft>
                <a:spcPts val="0"/>
              </a:spcAft>
              <a:buClr>
                <a:schemeClr val="lt1"/>
              </a:buClr>
              <a:buSzPts val="1200"/>
              <a:buNone/>
              <a:defRPr sz="1200" b="1"/>
            </a:lvl7pPr>
            <a:lvl8pPr marL="3657600" lvl="7" indent="-228600" algn="l">
              <a:lnSpc>
                <a:spcPct val="90000"/>
              </a:lnSpc>
              <a:spcBef>
                <a:spcPts val="400"/>
              </a:spcBef>
              <a:spcAft>
                <a:spcPts val="0"/>
              </a:spcAft>
              <a:buClr>
                <a:schemeClr val="lt1"/>
              </a:buClr>
              <a:buSzPts val="1200"/>
              <a:buNone/>
              <a:defRPr sz="1200" b="1"/>
            </a:lvl8pPr>
            <a:lvl9pPr marL="4114800" lvl="8" indent="-228600" algn="l">
              <a:lnSpc>
                <a:spcPct val="90000"/>
              </a:lnSpc>
              <a:spcBef>
                <a:spcPts val="400"/>
              </a:spcBef>
              <a:spcAft>
                <a:spcPts val="0"/>
              </a:spcAft>
              <a:buClr>
                <a:schemeClr val="lt1"/>
              </a:buClr>
              <a:buSzPts val="1200"/>
              <a:buNone/>
              <a:defRPr sz="1200" b="1"/>
            </a:lvl9pPr>
          </a:lstStyle>
          <a:p>
            <a:endParaRPr/>
          </a:p>
        </p:txBody>
      </p:sp>
      <p:sp>
        <p:nvSpPr>
          <p:cNvPr id="188" name="Google Shape;188;p32"/>
          <p:cNvSpPr>
            <a:spLocks noGrp="1"/>
          </p:cNvSpPr>
          <p:nvPr>
            <p:ph type="pic" idx="8"/>
          </p:nvPr>
        </p:nvSpPr>
        <p:spPr>
          <a:xfrm>
            <a:off x="6037391" y="1771650"/>
            <a:ext cx="2585909" cy="1143000"/>
          </a:xfrm>
          <a:prstGeom prst="roundRect">
            <a:avLst>
              <a:gd name="adj" fmla="val 0"/>
            </a:avLst>
          </a:prstGeom>
          <a:noFill/>
          <a:ln>
            <a:noFill/>
          </a:ln>
          <a:effectLst>
            <a:outerShdw blurRad="50800" dist="50800" dir="5400000" algn="tl" rotWithShape="0">
              <a:srgbClr val="000000">
                <a:alpha val="42745"/>
              </a:srgbClr>
            </a:outerShdw>
          </a:effectLst>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1pPr>
            <a:lvl2pPr marR="0" lvl="1"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2pPr>
            <a:lvl3pPr marR="0" lvl="2"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3pPr>
            <a:lvl4pPr marR="0" lvl="3"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4pPr>
            <a:lvl5pPr marR="0" lvl="4"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5pPr>
            <a:lvl6pPr marR="0" lvl="5"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89" name="Google Shape;189;p32"/>
          <p:cNvSpPr txBox="1">
            <a:spLocks noGrp="1"/>
          </p:cNvSpPr>
          <p:nvPr>
            <p:ph type="body" idx="9"/>
          </p:nvPr>
        </p:nvSpPr>
        <p:spPr>
          <a:xfrm>
            <a:off x="6037298" y="3655321"/>
            <a:ext cx="2589334" cy="100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100"/>
              <a:buNone/>
              <a:defRPr sz="1100"/>
            </a:lvl1pPr>
            <a:lvl2pPr marL="914400" lvl="1" indent="-228600" algn="l">
              <a:lnSpc>
                <a:spcPct val="90000"/>
              </a:lnSpc>
              <a:spcBef>
                <a:spcPts val="400"/>
              </a:spcBef>
              <a:spcAft>
                <a:spcPts val="0"/>
              </a:spcAft>
              <a:buClr>
                <a:schemeClr val="lt1"/>
              </a:buClr>
              <a:buSzPts val="900"/>
              <a:buNone/>
              <a:defRPr sz="900"/>
            </a:lvl2pPr>
            <a:lvl3pPr marL="1371600" lvl="2" indent="-228600" algn="l">
              <a:lnSpc>
                <a:spcPct val="90000"/>
              </a:lnSpc>
              <a:spcBef>
                <a:spcPts val="400"/>
              </a:spcBef>
              <a:spcAft>
                <a:spcPts val="0"/>
              </a:spcAft>
              <a:buClr>
                <a:schemeClr val="lt1"/>
              </a:buClr>
              <a:buSzPts val="800"/>
              <a:buNone/>
              <a:defRPr sz="800"/>
            </a:lvl3pPr>
            <a:lvl4pPr marL="1828800" lvl="3" indent="-228600" algn="l">
              <a:lnSpc>
                <a:spcPct val="90000"/>
              </a:lnSpc>
              <a:spcBef>
                <a:spcPts val="400"/>
              </a:spcBef>
              <a:spcAft>
                <a:spcPts val="0"/>
              </a:spcAft>
              <a:buClr>
                <a:schemeClr val="lt1"/>
              </a:buClr>
              <a:buSzPts val="700"/>
              <a:buNone/>
              <a:defRPr sz="700"/>
            </a:lvl4pPr>
            <a:lvl5pPr marL="2286000" lvl="4" indent="-228600" algn="l">
              <a:lnSpc>
                <a:spcPct val="90000"/>
              </a:lnSpc>
              <a:spcBef>
                <a:spcPts val="400"/>
              </a:spcBef>
              <a:spcAft>
                <a:spcPts val="0"/>
              </a:spcAft>
              <a:buClr>
                <a:schemeClr val="lt1"/>
              </a:buClr>
              <a:buSzPts val="700"/>
              <a:buNone/>
              <a:defRPr sz="700"/>
            </a:lvl5pPr>
            <a:lvl6pPr marL="2743200" lvl="5" indent="-228600" algn="l">
              <a:lnSpc>
                <a:spcPct val="90000"/>
              </a:lnSpc>
              <a:spcBef>
                <a:spcPts val="400"/>
              </a:spcBef>
              <a:spcAft>
                <a:spcPts val="0"/>
              </a:spcAft>
              <a:buClr>
                <a:schemeClr val="lt1"/>
              </a:buClr>
              <a:buSzPts val="700"/>
              <a:buNone/>
              <a:defRPr sz="700"/>
            </a:lvl6pPr>
            <a:lvl7pPr marL="3200400" lvl="6" indent="-228600" algn="l">
              <a:lnSpc>
                <a:spcPct val="90000"/>
              </a:lnSpc>
              <a:spcBef>
                <a:spcPts val="400"/>
              </a:spcBef>
              <a:spcAft>
                <a:spcPts val="0"/>
              </a:spcAft>
              <a:buClr>
                <a:schemeClr val="lt1"/>
              </a:buClr>
              <a:buSzPts val="700"/>
              <a:buNone/>
              <a:defRPr sz="700"/>
            </a:lvl7pPr>
            <a:lvl8pPr marL="3657600" lvl="7" indent="-228600" algn="l">
              <a:lnSpc>
                <a:spcPct val="90000"/>
              </a:lnSpc>
              <a:spcBef>
                <a:spcPts val="400"/>
              </a:spcBef>
              <a:spcAft>
                <a:spcPts val="0"/>
              </a:spcAft>
              <a:buClr>
                <a:schemeClr val="lt1"/>
              </a:buClr>
              <a:buSzPts val="700"/>
              <a:buNone/>
              <a:defRPr sz="700"/>
            </a:lvl8pPr>
            <a:lvl9pPr marL="4114800" lvl="8" indent="-228600" algn="l">
              <a:lnSpc>
                <a:spcPct val="90000"/>
              </a:lnSpc>
              <a:spcBef>
                <a:spcPts val="400"/>
              </a:spcBef>
              <a:spcAft>
                <a:spcPts val="0"/>
              </a:spcAft>
              <a:buClr>
                <a:schemeClr val="lt1"/>
              </a:buClr>
              <a:buSzPts val="700"/>
              <a:buNone/>
              <a:defRPr sz="700"/>
            </a:lvl9pPr>
          </a:lstStyle>
          <a:p>
            <a:endParaRPr/>
          </a:p>
        </p:txBody>
      </p:sp>
      <p:sp>
        <p:nvSpPr>
          <p:cNvPr id="190" name="Google Shape;190;p32"/>
          <p:cNvSpPr txBox="1">
            <a:spLocks noGrp="1"/>
          </p:cNvSpPr>
          <p:nvPr>
            <p:ph type="dt" idx="10"/>
          </p:nvPr>
        </p:nvSpPr>
        <p:spPr>
          <a:xfrm>
            <a:off x="6446520" y="4767263"/>
            <a:ext cx="218313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1" name="Google Shape;191;p32"/>
          <p:cNvSpPr txBox="1">
            <a:spLocks noGrp="1"/>
          </p:cNvSpPr>
          <p:nvPr>
            <p:ph type="ftr" idx="11"/>
          </p:nvPr>
        </p:nvSpPr>
        <p:spPr>
          <a:xfrm>
            <a:off x="514350" y="4766884"/>
            <a:ext cx="58293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2" name="Google Shape;192;p32"/>
          <p:cNvSpPr txBox="1">
            <a:spLocks noGrp="1"/>
          </p:cNvSpPr>
          <p:nvPr>
            <p:ph type="sldNum" idx="12"/>
          </p:nvPr>
        </p:nvSpPr>
        <p:spPr>
          <a:xfrm>
            <a:off x="6572250" y="28575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3"/>
        <p:cNvGrpSpPr/>
        <p:nvPr/>
      </p:nvGrpSpPr>
      <p:grpSpPr>
        <a:xfrm>
          <a:off x="0" y="0"/>
          <a:ext cx="0" cy="0"/>
          <a:chOff x="0" y="0"/>
          <a:chExt cx="0" cy="0"/>
        </a:xfrm>
      </p:grpSpPr>
      <p:sp>
        <p:nvSpPr>
          <p:cNvPr id="194" name="Google Shape;194;p33"/>
          <p:cNvSpPr txBox="1">
            <a:spLocks noGrp="1"/>
          </p:cNvSpPr>
          <p:nvPr>
            <p:ph type="title"/>
          </p:nvPr>
        </p:nvSpPr>
        <p:spPr>
          <a:xfrm>
            <a:off x="2171700" y="573280"/>
            <a:ext cx="6457950" cy="969771"/>
          </a:xfrm>
          <a:prstGeom prst="rect">
            <a:avLst/>
          </a:prstGeom>
          <a:noFill/>
          <a:ln>
            <a:noFill/>
          </a:ln>
        </p:spPr>
        <p:txBody>
          <a:bodyPr spcFirstLastPara="1" wrap="square" lIns="68575" tIns="34275" rIns="68575" bIns="34275" anchor="ctr" anchorCtr="0">
            <a:normAutofit/>
          </a:bodyPr>
          <a:lstStyle>
            <a:lvl1pPr lvl="0" algn="r">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5" name="Google Shape;195;p33"/>
          <p:cNvSpPr txBox="1">
            <a:spLocks noGrp="1"/>
          </p:cNvSpPr>
          <p:nvPr>
            <p:ph type="body" idx="1"/>
          </p:nvPr>
        </p:nvSpPr>
        <p:spPr>
          <a:xfrm rot="5400000">
            <a:off x="3062953" y="-902684"/>
            <a:ext cx="3018094" cy="8115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lvl1pPr>
            <a:lvl2pPr marL="914400" lvl="1" indent="-317500" algn="l">
              <a:lnSpc>
                <a:spcPct val="90000"/>
              </a:lnSpc>
              <a:spcBef>
                <a:spcPts val="400"/>
              </a:spcBef>
              <a:spcAft>
                <a:spcPts val="0"/>
              </a:spcAft>
              <a:buClr>
                <a:schemeClr val="lt1"/>
              </a:buClr>
              <a:buSzPts val="1400"/>
              <a:buChar char="•"/>
              <a:defRPr/>
            </a:lvl2pPr>
            <a:lvl3pPr marL="1371600" lvl="2" indent="-317500" algn="l">
              <a:lnSpc>
                <a:spcPct val="90000"/>
              </a:lnSpc>
              <a:spcBef>
                <a:spcPts val="400"/>
              </a:spcBef>
              <a:spcAft>
                <a:spcPts val="0"/>
              </a:spcAft>
              <a:buClr>
                <a:schemeClr val="lt1"/>
              </a:buClr>
              <a:buSzPts val="1400"/>
              <a:buChar char="•"/>
              <a:defRPr/>
            </a:lvl3pPr>
            <a:lvl4pPr marL="1828800" lvl="3" indent="-317500" algn="l">
              <a:lnSpc>
                <a:spcPct val="90000"/>
              </a:lnSpc>
              <a:spcBef>
                <a:spcPts val="400"/>
              </a:spcBef>
              <a:spcAft>
                <a:spcPts val="0"/>
              </a:spcAft>
              <a:buClr>
                <a:schemeClr val="lt1"/>
              </a:buClr>
              <a:buSzPts val="1400"/>
              <a:buChar char="•"/>
              <a:defRPr/>
            </a:lvl4pPr>
            <a:lvl5pPr marL="2286000" lvl="4" indent="-317500" algn="l">
              <a:lnSpc>
                <a:spcPct val="90000"/>
              </a:lnSpc>
              <a:spcBef>
                <a:spcPts val="400"/>
              </a:spcBef>
              <a:spcAft>
                <a:spcPts val="0"/>
              </a:spcAft>
              <a:buClr>
                <a:schemeClr val="lt1"/>
              </a:buClr>
              <a:buSzPts val="1400"/>
              <a:buChar char="•"/>
              <a:defRPr/>
            </a:lvl5pPr>
            <a:lvl6pPr marL="2743200" lvl="5" indent="-317500" algn="l">
              <a:lnSpc>
                <a:spcPct val="90000"/>
              </a:lnSpc>
              <a:spcBef>
                <a:spcPts val="400"/>
              </a:spcBef>
              <a:spcAft>
                <a:spcPts val="0"/>
              </a:spcAft>
              <a:buClr>
                <a:schemeClr val="lt1"/>
              </a:buClr>
              <a:buSzPts val="1400"/>
              <a:buChar char="•"/>
              <a:defRPr/>
            </a:lvl6pPr>
            <a:lvl7pPr marL="3200400" lvl="6" indent="-317500" algn="l">
              <a:lnSpc>
                <a:spcPct val="90000"/>
              </a:lnSpc>
              <a:spcBef>
                <a:spcPts val="4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96" name="Google Shape;196;p33"/>
          <p:cNvSpPr txBox="1">
            <a:spLocks noGrp="1"/>
          </p:cNvSpPr>
          <p:nvPr>
            <p:ph type="dt" idx="10"/>
          </p:nvPr>
        </p:nvSpPr>
        <p:spPr>
          <a:xfrm>
            <a:off x="6446520" y="4767263"/>
            <a:ext cx="218313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7" name="Google Shape;197;p33"/>
          <p:cNvSpPr txBox="1">
            <a:spLocks noGrp="1"/>
          </p:cNvSpPr>
          <p:nvPr>
            <p:ph type="ftr" idx="11"/>
          </p:nvPr>
        </p:nvSpPr>
        <p:spPr>
          <a:xfrm>
            <a:off x="514350" y="4766884"/>
            <a:ext cx="58293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8" name="Google Shape;198;p33"/>
          <p:cNvSpPr txBox="1">
            <a:spLocks noGrp="1"/>
          </p:cNvSpPr>
          <p:nvPr>
            <p:ph type="sldNum" idx="12"/>
          </p:nvPr>
        </p:nvSpPr>
        <p:spPr>
          <a:xfrm>
            <a:off x="6572250" y="285750"/>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99"/>
        <p:cNvGrpSpPr/>
        <p:nvPr/>
      </p:nvGrpSpPr>
      <p:grpSpPr>
        <a:xfrm>
          <a:off x="0" y="0"/>
          <a:ext cx="0" cy="0"/>
          <a:chOff x="0" y="0"/>
          <a:chExt cx="0" cy="0"/>
        </a:xfrm>
      </p:grpSpPr>
      <p:pic>
        <p:nvPicPr>
          <p:cNvPr id="200" name="Google Shape;200;p34" descr="C0-HD-BTM.png"/>
          <p:cNvPicPr preferRelativeResize="0"/>
          <p:nvPr/>
        </p:nvPicPr>
        <p:blipFill rotWithShape="1">
          <a:blip r:embed="rId2">
            <a:alphaModFix/>
          </a:blip>
          <a:srcRect/>
          <a:stretch/>
        </p:blipFill>
        <p:spPr>
          <a:xfrm>
            <a:off x="0" y="3281363"/>
            <a:ext cx="9144000" cy="1862138"/>
          </a:xfrm>
          <a:prstGeom prst="rect">
            <a:avLst/>
          </a:prstGeom>
          <a:noFill/>
          <a:ln>
            <a:noFill/>
          </a:ln>
        </p:spPr>
      </p:pic>
      <p:sp>
        <p:nvSpPr>
          <p:cNvPr id="201" name="Google Shape;201;p34"/>
          <p:cNvSpPr txBox="1">
            <a:spLocks noGrp="1"/>
          </p:cNvSpPr>
          <p:nvPr>
            <p:ph type="title"/>
          </p:nvPr>
        </p:nvSpPr>
        <p:spPr>
          <a:xfrm rot="5400000">
            <a:off x="6394450" y="1250949"/>
            <a:ext cx="2927350" cy="154305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000"/>
              <a:buFont typeface="Century Gothic"/>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2" name="Google Shape;202;p34"/>
          <p:cNvSpPr txBox="1">
            <a:spLocks noGrp="1"/>
          </p:cNvSpPr>
          <p:nvPr>
            <p:ph type="body" idx="1"/>
          </p:nvPr>
        </p:nvSpPr>
        <p:spPr>
          <a:xfrm rot="5400000">
            <a:off x="2381250" y="-1054100"/>
            <a:ext cx="2927350" cy="615315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lvl1pPr>
            <a:lvl2pPr marL="914400" lvl="1" indent="-317500" algn="l">
              <a:lnSpc>
                <a:spcPct val="90000"/>
              </a:lnSpc>
              <a:spcBef>
                <a:spcPts val="400"/>
              </a:spcBef>
              <a:spcAft>
                <a:spcPts val="0"/>
              </a:spcAft>
              <a:buClr>
                <a:schemeClr val="lt1"/>
              </a:buClr>
              <a:buSzPts val="1400"/>
              <a:buChar char="•"/>
              <a:defRPr/>
            </a:lvl2pPr>
            <a:lvl3pPr marL="1371600" lvl="2" indent="-317500" algn="l">
              <a:lnSpc>
                <a:spcPct val="90000"/>
              </a:lnSpc>
              <a:spcBef>
                <a:spcPts val="400"/>
              </a:spcBef>
              <a:spcAft>
                <a:spcPts val="0"/>
              </a:spcAft>
              <a:buClr>
                <a:schemeClr val="lt1"/>
              </a:buClr>
              <a:buSzPts val="1400"/>
              <a:buChar char="•"/>
              <a:defRPr/>
            </a:lvl3pPr>
            <a:lvl4pPr marL="1828800" lvl="3" indent="-317500" algn="l">
              <a:lnSpc>
                <a:spcPct val="90000"/>
              </a:lnSpc>
              <a:spcBef>
                <a:spcPts val="400"/>
              </a:spcBef>
              <a:spcAft>
                <a:spcPts val="0"/>
              </a:spcAft>
              <a:buClr>
                <a:schemeClr val="lt1"/>
              </a:buClr>
              <a:buSzPts val="1400"/>
              <a:buChar char="•"/>
              <a:defRPr/>
            </a:lvl4pPr>
            <a:lvl5pPr marL="2286000" lvl="4" indent="-317500" algn="l">
              <a:lnSpc>
                <a:spcPct val="90000"/>
              </a:lnSpc>
              <a:spcBef>
                <a:spcPts val="400"/>
              </a:spcBef>
              <a:spcAft>
                <a:spcPts val="0"/>
              </a:spcAft>
              <a:buClr>
                <a:schemeClr val="lt1"/>
              </a:buClr>
              <a:buSzPts val="1400"/>
              <a:buChar char="•"/>
              <a:defRPr/>
            </a:lvl5pPr>
            <a:lvl6pPr marL="2743200" lvl="5" indent="-317500" algn="l">
              <a:lnSpc>
                <a:spcPct val="90000"/>
              </a:lnSpc>
              <a:spcBef>
                <a:spcPts val="400"/>
              </a:spcBef>
              <a:spcAft>
                <a:spcPts val="0"/>
              </a:spcAft>
              <a:buClr>
                <a:schemeClr val="lt1"/>
              </a:buClr>
              <a:buSzPts val="1400"/>
              <a:buChar char="•"/>
              <a:defRPr/>
            </a:lvl6pPr>
            <a:lvl7pPr marL="3200400" lvl="6" indent="-317500" algn="l">
              <a:lnSpc>
                <a:spcPct val="90000"/>
              </a:lnSpc>
              <a:spcBef>
                <a:spcPts val="4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03" name="Google Shape;203;p34"/>
          <p:cNvSpPr txBox="1">
            <a:spLocks noGrp="1"/>
          </p:cNvSpPr>
          <p:nvPr>
            <p:ph type="dt" idx="10"/>
          </p:nvPr>
        </p:nvSpPr>
        <p:spPr>
          <a:xfrm>
            <a:off x="5860839" y="284956"/>
            <a:ext cx="218313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4" name="Google Shape;204;p34"/>
          <p:cNvSpPr txBox="1">
            <a:spLocks noGrp="1"/>
          </p:cNvSpPr>
          <p:nvPr>
            <p:ph type="ftr" idx="11"/>
          </p:nvPr>
        </p:nvSpPr>
        <p:spPr>
          <a:xfrm>
            <a:off x="514350" y="285750"/>
            <a:ext cx="524361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5" name="Google Shape;205;p34"/>
          <p:cNvSpPr txBox="1">
            <a:spLocks noGrp="1"/>
          </p:cNvSpPr>
          <p:nvPr>
            <p:ph type="sldNum" idx="12"/>
          </p:nvPr>
        </p:nvSpPr>
        <p:spPr>
          <a:xfrm>
            <a:off x="8146839" y="285750"/>
            <a:ext cx="482811"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7"/>
        <p:cNvGrpSpPr/>
        <p:nvPr/>
      </p:nvGrpSpPr>
      <p:grpSpPr>
        <a:xfrm>
          <a:off x="0" y="0"/>
          <a:ext cx="0" cy="0"/>
          <a:chOff x="0" y="0"/>
          <a:chExt cx="0" cy="0"/>
        </a:xfrm>
      </p:grpSpPr>
      <p:sp>
        <p:nvSpPr>
          <p:cNvPr id="208" name="Google Shape;208;p36"/>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09" name="Google Shape;209;p36"/>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0" name="Google Shape;210;p36"/>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b="0" i="0" u="none" strike="noStrike" cap="none">
                <a:solidFill>
                  <a:srgbClr val="FFFFFF"/>
                </a:solidFill>
                <a:latin typeface="Calibri"/>
                <a:ea typeface="Calibri"/>
                <a:cs typeface="Calibri"/>
                <a:sym typeface="Calibri"/>
              </a:defRPr>
            </a:lvl1pPr>
            <a:lvl2pPr marL="0" marR="0" lvl="1" indent="0" algn="l" rtl="0">
              <a:spcBef>
                <a:spcPts val="0"/>
              </a:spcBef>
              <a:buNone/>
              <a:defRPr sz="1400" b="0" i="0" u="none" strike="noStrike" cap="none">
                <a:solidFill>
                  <a:srgbClr val="FFFFFF"/>
                </a:solidFill>
                <a:latin typeface="Calibri"/>
                <a:ea typeface="Calibri"/>
                <a:cs typeface="Calibri"/>
                <a:sym typeface="Calibri"/>
              </a:defRPr>
            </a:lvl2pPr>
            <a:lvl3pPr marL="0" marR="0" lvl="2" indent="0" algn="l" rtl="0">
              <a:spcBef>
                <a:spcPts val="0"/>
              </a:spcBef>
              <a:buNone/>
              <a:defRPr sz="1400" b="0" i="0" u="none" strike="noStrike" cap="none">
                <a:solidFill>
                  <a:srgbClr val="FFFFFF"/>
                </a:solidFill>
                <a:latin typeface="Calibri"/>
                <a:ea typeface="Calibri"/>
                <a:cs typeface="Calibri"/>
                <a:sym typeface="Calibri"/>
              </a:defRPr>
            </a:lvl3pPr>
            <a:lvl4pPr marL="0" marR="0" lvl="3" indent="0" algn="l" rtl="0">
              <a:spcBef>
                <a:spcPts val="0"/>
              </a:spcBef>
              <a:buNone/>
              <a:defRPr sz="1400" b="0" i="0" u="none" strike="noStrike" cap="none">
                <a:solidFill>
                  <a:srgbClr val="FFFFFF"/>
                </a:solidFill>
                <a:latin typeface="Calibri"/>
                <a:ea typeface="Calibri"/>
                <a:cs typeface="Calibri"/>
                <a:sym typeface="Calibri"/>
              </a:defRPr>
            </a:lvl4pPr>
            <a:lvl5pPr marL="0" marR="0" lvl="4" indent="0" algn="l" rtl="0">
              <a:spcBef>
                <a:spcPts val="0"/>
              </a:spcBef>
              <a:buNone/>
              <a:defRPr sz="1400" b="0" i="0" u="none" strike="noStrike" cap="none">
                <a:solidFill>
                  <a:srgbClr val="FFFFFF"/>
                </a:solidFill>
                <a:latin typeface="Calibri"/>
                <a:ea typeface="Calibri"/>
                <a:cs typeface="Calibri"/>
                <a:sym typeface="Calibri"/>
              </a:defRPr>
            </a:lvl5pPr>
            <a:lvl6pPr marL="0" marR="0" lvl="5" indent="0" algn="l" rtl="0">
              <a:spcBef>
                <a:spcPts val="0"/>
              </a:spcBef>
              <a:buNone/>
              <a:defRPr sz="1400" b="0" i="0" u="none" strike="noStrike" cap="none">
                <a:solidFill>
                  <a:srgbClr val="FFFFFF"/>
                </a:solidFill>
                <a:latin typeface="Calibri"/>
                <a:ea typeface="Calibri"/>
                <a:cs typeface="Calibri"/>
                <a:sym typeface="Calibri"/>
              </a:defRPr>
            </a:lvl6pPr>
            <a:lvl7pPr marL="0" marR="0" lvl="6" indent="0" algn="l" rtl="0">
              <a:spcBef>
                <a:spcPts val="0"/>
              </a:spcBef>
              <a:buNone/>
              <a:defRPr sz="1400" b="0" i="0" u="none" strike="noStrike" cap="none">
                <a:solidFill>
                  <a:srgbClr val="FFFFFF"/>
                </a:solidFill>
                <a:latin typeface="Calibri"/>
                <a:ea typeface="Calibri"/>
                <a:cs typeface="Calibri"/>
                <a:sym typeface="Calibri"/>
              </a:defRPr>
            </a:lvl7pPr>
            <a:lvl8pPr marL="0" marR="0" lvl="7" indent="0" algn="l" rtl="0">
              <a:spcBef>
                <a:spcPts val="0"/>
              </a:spcBef>
              <a:buNone/>
              <a:defRPr sz="1400" b="0" i="0" u="none" strike="noStrike" cap="none">
                <a:solidFill>
                  <a:srgbClr val="FFFFFF"/>
                </a:solidFill>
                <a:latin typeface="Calibri"/>
                <a:ea typeface="Calibri"/>
                <a:cs typeface="Calibri"/>
                <a:sym typeface="Calibri"/>
              </a:defRPr>
            </a:lvl8pPr>
            <a:lvl9pPr marL="0" marR="0" lvl="8" indent="0" algn="l" rtl="0">
              <a:spcBef>
                <a:spcPts val="0"/>
              </a:spcBef>
              <a:buNone/>
              <a:defRPr sz="14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Style #1">
  <p:cSld name="Title Slide Style #1">
    <p:spTree>
      <p:nvGrpSpPr>
        <p:cNvPr id="1" name="Shape 211"/>
        <p:cNvGrpSpPr/>
        <p:nvPr/>
      </p:nvGrpSpPr>
      <p:grpSpPr>
        <a:xfrm>
          <a:off x="0" y="0"/>
          <a:ext cx="0" cy="0"/>
          <a:chOff x="0" y="0"/>
          <a:chExt cx="0" cy="0"/>
        </a:xfrm>
      </p:grpSpPr>
      <p:sp>
        <p:nvSpPr>
          <p:cNvPr id="212" name="Google Shape;212;p37"/>
          <p:cNvSpPr txBox="1">
            <a:spLocks noGrp="1"/>
          </p:cNvSpPr>
          <p:nvPr>
            <p:ph type="ctrTitle"/>
          </p:nvPr>
        </p:nvSpPr>
        <p:spPr>
          <a:xfrm>
            <a:off x="358140" y="1642114"/>
            <a:ext cx="8305800" cy="1102519"/>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Clr>
                <a:schemeClr val="accent1"/>
              </a:buClr>
              <a:buSzPts val="8500"/>
              <a:buFont typeface="Arial"/>
              <a:buNone/>
              <a:defRPr sz="8500" b="0" i="0" u="none" strike="noStrike" cap="none">
                <a:solidFill>
                  <a:schemeClr val="accent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13" name="Google Shape;213;p37"/>
          <p:cNvSpPr txBox="1">
            <a:spLocks noGrp="1"/>
          </p:cNvSpPr>
          <p:nvPr>
            <p:ph type="body" idx="1"/>
          </p:nvPr>
        </p:nvSpPr>
        <p:spPr>
          <a:xfrm>
            <a:off x="358140" y="2266950"/>
            <a:ext cx="8305800" cy="1219200"/>
          </a:xfrm>
          <a:prstGeom prst="rect">
            <a:avLst/>
          </a:prstGeom>
          <a:noFill/>
          <a:ln>
            <a:noFill/>
          </a:ln>
        </p:spPr>
        <p:txBody>
          <a:bodyPr spcFirstLastPara="1" wrap="square" lIns="68575" tIns="34275" rIns="68575" bIns="34275" anchor="t" anchorCtr="0">
            <a:noAutofit/>
          </a:bodyPr>
          <a:lstStyle>
            <a:lvl1pPr marL="457200" marR="0" lvl="0" indent="-228600" algn="l" rtl="0">
              <a:spcBef>
                <a:spcPts val="1700"/>
              </a:spcBef>
              <a:spcAft>
                <a:spcPts val="0"/>
              </a:spcAft>
              <a:buClr>
                <a:schemeClr val="accent1"/>
              </a:buClr>
              <a:buSzPts val="8500"/>
              <a:buFont typeface="Merriweather Sans"/>
              <a:buNone/>
              <a:defRPr sz="8500" b="0" i="0" u="none" strike="noStrike" cap="none">
                <a:solidFill>
                  <a:schemeClr val="dk1"/>
                </a:solidFill>
                <a:latin typeface="Arial"/>
                <a:ea typeface="Arial"/>
                <a:cs typeface="Arial"/>
                <a:sym typeface="Arial"/>
              </a:defRPr>
            </a:lvl1pPr>
            <a:lvl2pPr marL="914400" marR="0" lvl="1" indent="-317500" algn="l" rtl="0">
              <a:spcBef>
                <a:spcPts val="300"/>
              </a:spcBef>
              <a:spcAft>
                <a:spcPts val="0"/>
              </a:spcAft>
              <a:buClr>
                <a:schemeClr val="dk2"/>
              </a:buClr>
              <a:buSzPts val="1400"/>
              <a:buFont typeface="Merriweather Sans"/>
              <a:buChar char="▾"/>
              <a:defRPr sz="1400" b="0" i="0" u="none" strike="noStrike" cap="none">
                <a:solidFill>
                  <a:schemeClr val="dk1"/>
                </a:solidFill>
                <a:latin typeface="Arial"/>
                <a:ea typeface="Arial"/>
                <a:cs typeface="Arial"/>
                <a:sym typeface="Arial"/>
              </a:defRPr>
            </a:lvl2pPr>
            <a:lvl3pPr marL="1371600" marR="0" lvl="2" indent="-317500" algn="l" rtl="0">
              <a:spcBef>
                <a:spcPts val="300"/>
              </a:spcBef>
              <a:spcAft>
                <a:spcPts val="0"/>
              </a:spcAft>
              <a:buClr>
                <a:schemeClr val="dk2"/>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spcBef>
                <a:spcPts val="300"/>
              </a:spcBef>
              <a:spcAft>
                <a:spcPts val="0"/>
              </a:spcAft>
              <a:buClr>
                <a:schemeClr val="dk2"/>
              </a:buClr>
              <a:buSzPts val="1400"/>
              <a:buFont typeface="Merriweather Sans"/>
              <a:buChar char="»"/>
              <a:defRPr sz="1400" b="0" i="0" u="none" strike="noStrike" cap="none">
                <a:solidFill>
                  <a:schemeClr val="dk1"/>
                </a:solidFill>
                <a:latin typeface="Arial"/>
                <a:ea typeface="Arial"/>
                <a:cs typeface="Arial"/>
                <a:sym typeface="Arial"/>
              </a:defRPr>
            </a:lvl4pPr>
            <a:lvl5pPr marL="2286000" marR="0" lvl="4" indent="-298450" algn="l" rtl="0">
              <a:spcBef>
                <a:spcPts val="300"/>
              </a:spcBef>
              <a:spcAft>
                <a:spcPts val="0"/>
              </a:spcAft>
              <a:buClr>
                <a:schemeClr val="dk2"/>
              </a:buClr>
              <a:buSzPts val="1100"/>
              <a:buFont typeface="Arial"/>
              <a:buChar char="❯"/>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tandard Title &amp; Content" type="obj">
  <p:cSld name="OBJECT">
    <p:spTree>
      <p:nvGrpSpPr>
        <p:cNvPr id="1" name="Shape 214"/>
        <p:cNvGrpSpPr/>
        <p:nvPr/>
      </p:nvGrpSpPr>
      <p:grpSpPr>
        <a:xfrm>
          <a:off x="0" y="0"/>
          <a:ext cx="0" cy="0"/>
          <a:chOff x="0" y="0"/>
          <a:chExt cx="0" cy="0"/>
        </a:xfrm>
      </p:grpSpPr>
      <p:sp>
        <p:nvSpPr>
          <p:cNvPr id="215" name="Google Shape;215;p38"/>
          <p:cNvSpPr txBox="1">
            <a:spLocks noGrp="1"/>
          </p:cNvSpPr>
          <p:nvPr>
            <p:ph type="title"/>
          </p:nvPr>
        </p:nvSpPr>
        <p:spPr>
          <a:xfrm>
            <a:off x="0" y="148590"/>
            <a:ext cx="9144000" cy="857250"/>
          </a:xfrm>
          <a:prstGeom prst="rect">
            <a:avLst/>
          </a:prstGeom>
          <a:noFill/>
          <a:ln>
            <a:noFill/>
          </a:ln>
        </p:spPr>
        <p:txBody>
          <a:bodyPr spcFirstLastPara="1" wrap="square" lIns="68575" tIns="34275" rIns="68575" bIns="34275" anchor="t" anchorCtr="0">
            <a:normAutofit/>
          </a:bodyPr>
          <a:lstStyle>
            <a:lvl1pPr marR="0" lvl="0" algn="l" rtl="0">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16" name="Google Shape;216;p38"/>
          <p:cNvSpPr txBox="1">
            <a:spLocks noGrp="1"/>
          </p:cNvSpPr>
          <p:nvPr>
            <p:ph type="body" idx="1"/>
          </p:nvPr>
        </p:nvSpPr>
        <p:spPr>
          <a:xfrm>
            <a:off x="457200" y="1200151"/>
            <a:ext cx="8229600" cy="3394472"/>
          </a:xfrm>
          <a:prstGeom prst="rect">
            <a:avLst/>
          </a:prstGeom>
          <a:noFill/>
          <a:ln>
            <a:noFill/>
          </a:ln>
        </p:spPr>
        <p:txBody>
          <a:bodyPr spcFirstLastPara="1" wrap="square" lIns="68575" tIns="34275" rIns="68575" bIns="34275" anchor="t" anchorCtr="0">
            <a:noAutofit/>
          </a:bodyPr>
          <a:lstStyle>
            <a:lvl1pPr marL="457200" marR="0" lvl="0" indent="-330200" algn="l" rtl="0">
              <a:spcBef>
                <a:spcPts val="300"/>
              </a:spcBef>
              <a:spcAft>
                <a:spcPts val="0"/>
              </a:spcAft>
              <a:buClr>
                <a:schemeClr val="accent1"/>
              </a:buClr>
              <a:buSzPts val="1600"/>
              <a:buFont typeface="Merriweather Sans"/>
              <a:buChar char="‣"/>
              <a:defRPr sz="1600" b="0" i="0" u="none" strike="noStrike" cap="none">
                <a:solidFill>
                  <a:schemeClr val="dk1"/>
                </a:solidFill>
                <a:latin typeface="Arial"/>
                <a:ea typeface="Arial"/>
                <a:cs typeface="Arial"/>
                <a:sym typeface="Arial"/>
              </a:defRPr>
            </a:lvl1pPr>
            <a:lvl2pPr marL="914400" marR="0" lvl="1" indent="-317500" algn="l" rtl="0">
              <a:spcBef>
                <a:spcPts val="300"/>
              </a:spcBef>
              <a:spcAft>
                <a:spcPts val="0"/>
              </a:spcAft>
              <a:buClr>
                <a:schemeClr val="dk2"/>
              </a:buClr>
              <a:buSzPts val="1400"/>
              <a:buFont typeface="Merriweather Sans"/>
              <a:buChar char="▾"/>
              <a:defRPr sz="1400" b="0" i="0" u="none" strike="noStrike" cap="none">
                <a:solidFill>
                  <a:schemeClr val="dk1"/>
                </a:solidFill>
                <a:latin typeface="Arial"/>
                <a:ea typeface="Arial"/>
                <a:cs typeface="Arial"/>
                <a:sym typeface="Arial"/>
              </a:defRPr>
            </a:lvl2pPr>
            <a:lvl3pPr marL="1371600" marR="0" lvl="2" indent="-317500" algn="l" rtl="0">
              <a:spcBef>
                <a:spcPts val="300"/>
              </a:spcBef>
              <a:spcAft>
                <a:spcPts val="0"/>
              </a:spcAft>
              <a:buClr>
                <a:schemeClr val="dk2"/>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spcBef>
                <a:spcPts val="300"/>
              </a:spcBef>
              <a:spcAft>
                <a:spcPts val="0"/>
              </a:spcAft>
              <a:buClr>
                <a:schemeClr val="dk2"/>
              </a:buClr>
              <a:buSzPts val="1400"/>
              <a:buFont typeface="Merriweather Sans"/>
              <a:buChar char="»"/>
              <a:defRPr sz="1400" b="0" i="0" u="none" strike="noStrike" cap="none">
                <a:solidFill>
                  <a:schemeClr val="dk1"/>
                </a:solidFill>
                <a:latin typeface="Arial"/>
                <a:ea typeface="Arial"/>
                <a:cs typeface="Arial"/>
                <a:sym typeface="Arial"/>
              </a:defRPr>
            </a:lvl4pPr>
            <a:lvl5pPr marL="2286000" marR="0" lvl="4" indent="-298450" algn="l" rtl="0">
              <a:spcBef>
                <a:spcPts val="300"/>
              </a:spcBef>
              <a:spcAft>
                <a:spcPts val="0"/>
              </a:spcAft>
              <a:buClr>
                <a:schemeClr val="dk2"/>
              </a:buClr>
              <a:buSzPts val="1100"/>
              <a:buFont typeface="Arial"/>
              <a:buChar char="❯"/>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7"/>
        <p:cNvGrpSpPr/>
        <p:nvPr/>
      </p:nvGrpSpPr>
      <p:grpSpPr>
        <a:xfrm>
          <a:off x="0" y="0"/>
          <a:ext cx="0" cy="0"/>
          <a:chOff x="0" y="0"/>
          <a:chExt cx="0" cy="0"/>
        </a:xfrm>
      </p:grpSpPr>
      <p:sp>
        <p:nvSpPr>
          <p:cNvPr id="218" name="Google Shape;218;p39"/>
          <p:cNvSpPr txBox="1">
            <a:spLocks noGrp="1"/>
          </p:cNvSpPr>
          <p:nvPr>
            <p:ph type="title"/>
          </p:nvPr>
        </p:nvSpPr>
        <p:spPr>
          <a:xfrm>
            <a:off x="722313" y="3305176"/>
            <a:ext cx="7772400" cy="1021556"/>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19" name="Google Shape;219;p39"/>
          <p:cNvSpPr txBox="1">
            <a:spLocks noGrp="1"/>
          </p:cNvSpPr>
          <p:nvPr>
            <p:ph type="body" idx="1"/>
          </p:nvPr>
        </p:nvSpPr>
        <p:spPr>
          <a:xfrm>
            <a:off x="722313" y="2180035"/>
            <a:ext cx="7772400" cy="1125140"/>
          </a:xfrm>
          <a:prstGeom prst="rect">
            <a:avLst/>
          </a:prstGeom>
          <a:noFill/>
          <a:ln>
            <a:noFill/>
          </a:ln>
        </p:spPr>
        <p:txBody>
          <a:bodyPr spcFirstLastPara="1" wrap="square" lIns="68575" tIns="34275" rIns="68575" bIns="34275" anchor="b" anchorCtr="0">
            <a:noAutofit/>
          </a:bodyPr>
          <a:lstStyle>
            <a:lvl1pPr marL="457200" marR="0" lvl="0" indent="-228600" algn="l" rtl="0">
              <a:spcBef>
                <a:spcPts val="400"/>
              </a:spcBef>
              <a:spcAft>
                <a:spcPts val="0"/>
              </a:spcAft>
              <a:buClr>
                <a:schemeClr val="accent1"/>
              </a:buClr>
              <a:buSzPts val="2000"/>
              <a:buFont typeface="Merriweather Sans"/>
              <a:buNone/>
              <a:defRPr sz="20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2"/>
              </a:buClr>
              <a:buSzPts val="1800"/>
              <a:buFont typeface="Merriweather Sans"/>
              <a:buNone/>
              <a:defRPr sz="1800" b="0" i="0" u="none" strike="noStrike" cap="none">
                <a:solidFill>
                  <a:schemeClr val="dk1"/>
                </a:solidFill>
                <a:latin typeface="Arial"/>
                <a:ea typeface="Arial"/>
                <a:cs typeface="Arial"/>
                <a:sym typeface="Arial"/>
              </a:defRPr>
            </a:lvl2pPr>
            <a:lvl3pPr marL="1371600" marR="0" lvl="2" indent="-228600" algn="l" rtl="0">
              <a:spcBef>
                <a:spcPts val="300"/>
              </a:spcBef>
              <a:spcAft>
                <a:spcPts val="0"/>
              </a:spcAft>
              <a:buClr>
                <a:schemeClr val="dk2"/>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300"/>
              </a:spcBef>
              <a:spcAft>
                <a:spcPts val="0"/>
              </a:spcAft>
              <a:buClr>
                <a:schemeClr val="dk2"/>
              </a:buClr>
              <a:buSzPts val="1400"/>
              <a:buFont typeface="Merriweather Sans"/>
              <a:buNone/>
              <a:defRPr sz="1400" b="0" i="0" u="none" strike="noStrike" cap="none">
                <a:solidFill>
                  <a:schemeClr val="dk1"/>
                </a:solidFill>
                <a:latin typeface="Arial"/>
                <a:ea typeface="Arial"/>
                <a:cs typeface="Arial"/>
                <a:sym typeface="Arial"/>
              </a:defRPr>
            </a:lvl4pPr>
            <a:lvl5pPr marL="2286000" marR="0" lvl="4" indent="-228600" algn="l" rtl="0">
              <a:spcBef>
                <a:spcPts val="300"/>
              </a:spcBef>
              <a:spcAft>
                <a:spcPts val="0"/>
              </a:spcAft>
              <a:buClr>
                <a:schemeClr val="dk2"/>
              </a:buClr>
              <a:buSzPts val="11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3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6pPr>
            <a:lvl7pPr marL="3200400" marR="0" lvl="6" indent="-228600" algn="l" rtl="0">
              <a:spcBef>
                <a:spcPts val="3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7pPr>
            <a:lvl8pPr marL="3657600" marR="0" lvl="7" indent="-228600" algn="l" rtl="0">
              <a:spcBef>
                <a:spcPts val="3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8pPr>
            <a:lvl9pPr marL="4114800" marR="0" lvl="8" indent="-228600" algn="l" rtl="0">
              <a:spcBef>
                <a:spcPts val="3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20" name="Google Shape;220;p39"/>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21" name="Google Shape;221;p39"/>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22" name="Google Shape;222;p39"/>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FFFFFF"/>
                </a:solidFill>
                <a:latin typeface="Calibri"/>
                <a:ea typeface="Calibri"/>
                <a:cs typeface="Calibri"/>
                <a:sym typeface="Calibri"/>
              </a:defRPr>
            </a:lvl1pPr>
            <a:lvl2pPr marL="0" marR="0" lvl="1" indent="0" algn="l" rtl="0">
              <a:spcBef>
                <a:spcPts val="0"/>
              </a:spcBef>
              <a:buNone/>
              <a:defRPr sz="1400">
                <a:solidFill>
                  <a:srgbClr val="FFFFFF"/>
                </a:solidFill>
                <a:latin typeface="Calibri"/>
                <a:ea typeface="Calibri"/>
                <a:cs typeface="Calibri"/>
                <a:sym typeface="Calibri"/>
              </a:defRPr>
            </a:lvl2pPr>
            <a:lvl3pPr marL="0" marR="0" lvl="2" indent="0" algn="l" rtl="0">
              <a:spcBef>
                <a:spcPts val="0"/>
              </a:spcBef>
              <a:buNone/>
              <a:defRPr sz="1400">
                <a:solidFill>
                  <a:srgbClr val="FFFFFF"/>
                </a:solidFill>
                <a:latin typeface="Calibri"/>
                <a:ea typeface="Calibri"/>
                <a:cs typeface="Calibri"/>
                <a:sym typeface="Calibri"/>
              </a:defRPr>
            </a:lvl3pPr>
            <a:lvl4pPr marL="0" marR="0" lvl="3" indent="0" algn="l" rtl="0">
              <a:spcBef>
                <a:spcPts val="0"/>
              </a:spcBef>
              <a:buNone/>
              <a:defRPr sz="1400">
                <a:solidFill>
                  <a:srgbClr val="FFFFFF"/>
                </a:solidFill>
                <a:latin typeface="Calibri"/>
                <a:ea typeface="Calibri"/>
                <a:cs typeface="Calibri"/>
                <a:sym typeface="Calibri"/>
              </a:defRPr>
            </a:lvl4pPr>
            <a:lvl5pPr marL="0" marR="0" lvl="4" indent="0" algn="l" rtl="0">
              <a:spcBef>
                <a:spcPts val="0"/>
              </a:spcBef>
              <a:buNone/>
              <a:defRPr sz="1400">
                <a:solidFill>
                  <a:srgbClr val="FFFFFF"/>
                </a:solidFill>
                <a:latin typeface="Calibri"/>
                <a:ea typeface="Calibri"/>
                <a:cs typeface="Calibri"/>
                <a:sym typeface="Calibri"/>
              </a:defRPr>
            </a:lvl5pPr>
            <a:lvl6pPr marL="0" marR="0" lvl="5" indent="0" algn="l" rtl="0">
              <a:spcBef>
                <a:spcPts val="0"/>
              </a:spcBef>
              <a:buNone/>
              <a:defRPr sz="1400">
                <a:solidFill>
                  <a:srgbClr val="FFFFFF"/>
                </a:solidFill>
                <a:latin typeface="Calibri"/>
                <a:ea typeface="Calibri"/>
                <a:cs typeface="Calibri"/>
                <a:sym typeface="Calibri"/>
              </a:defRPr>
            </a:lvl6pPr>
            <a:lvl7pPr marL="0" marR="0" lvl="6" indent="0" algn="l" rtl="0">
              <a:spcBef>
                <a:spcPts val="0"/>
              </a:spcBef>
              <a:buNone/>
              <a:defRPr sz="1400">
                <a:solidFill>
                  <a:srgbClr val="FFFFFF"/>
                </a:solidFill>
                <a:latin typeface="Calibri"/>
                <a:ea typeface="Calibri"/>
                <a:cs typeface="Calibri"/>
                <a:sym typeface="Calibri"/>
              </a:defRPr>
            </a:lvl7pPr>
            <a:lvl8pPr marL="0" marR="0" lvl="7" indent="0" algn="l" rtl="0">
              <a:spcBef>
                <a:spcPts val="0"/>
              </a:spcBef>
              <a:buNone/>
              <a:defRPr sz="1400">
                <a:solidFill>
                  <a:srgbClr val="FFFFFF"/>
                </a:solidFill>
                <a:latin typeface="Calibri"/>
                <a:ea typeface="Calibri"/>
                <a:cs typeface="Calibri"/>
                <a:sym typeface="Calibri"/>
              </a:defRPr>
            </a:lvl8pPr>
            <a:lvl9pPr marL="0" marR="0" lvl="8" indent="0" algn="l" rtl="0">
              <a:spcBef>
                <a:spcPts val="0"/>
              </a:spcBef>
              <a:buNone/>
              <a:defRPr sz="1400">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3"/>
        <p:cNvGrpSpPr/>
        <p:nvPr/>
      </p:nvGrpSpPr>
      <p:grpSpPr>
        <a:xfrm>
          <a:off x="0" y="0"/>
          <a:ext cx="0" cy="0"/>
          <a:chOff x="0" y="0"/>
          <a:chExt cx="0" cy="0"/>
        </a:xfrm>
      </p:grpSpPr>
      <p:sp>
        <p:nvSpPr>
          <p:cNvPr id="224" name="Google Shape;224;p40"/>
          <p:cNvSpPr txBox="1">
            <a:spLocks noGrp="1"/>
          </p:cNvSpPr>
          <p:nvPr>
            <p:ph type="title"/>
          </p:nvPr>
        </p:nvSpPr>
        <p:spPr>
          <a:xfrm>
            <a:off x="457205" y="204787"/>
            <a:ext cx="3008313" cy="871538"/>
          </a:xfrm>
          <a:prstGeom prst="rect">
            <a:avLst/>
          </a:prstGeom>
          <a:noFill/>
          <a:ln>
            <a:noFill/>
          </a:ln>
        </p:spPr>
        <p:txBody>
          <a:bodyPr spcFirstLastPara="1" wrap="square" lIns="68575" tIns="34275" rIns="68575" bIns="34275" anchor="b" anchorCtr="0">
            <a:noAutofit/>
          </a:bodyPr>
          <a:lstStyle>
            <a:lvl1pPr marR="0" lvl="0" algn="l" rtl="0">
              <a:lnSpc>
                <a:spcPct val="93742"/>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25" name="Google Shape;225;p40"/>
          <p:cNvSpPr txBox="1">
            <a:spLocks noGrp="1"/>
          </p:cNvSpPr>
          <p:nvPr>
            <p:ph type="body" idx="1"/>
          </p:nvPr>
        </p:nvSpPr>
        <p:spPr>
          <a:xfrm>
            <a:off x="3575050" y="204793"/>
            <a:ext cx="5111750" cy="4389835"/>
          </a:xfrm>
          <a:prstGeom prst="rect">
            <a:avLst/>
          </a:prstGeom>
          <a:noFill/>
          <a:ln>
            <a:noFill/>
          </a:ln>
        </p:spPr>
        <p:txBody>
          <a:bodyPr spcFirstLastPara="1" wrap="square" lIns="68575" tIns="34275" rIns="68575" bIns="34275" anchor="t" anchorCtr="0">
            <a:noAutofit/>
          </a:bodyPr>
          <a:lstStyle>
            <a:lvl1pPr marL="457200" marR="0" lvl="0" indent="-368300" algn="l" rtl="0">
              <a:spcBef>
                <a:spcPts val="400"/>
              </a:spcBef>
              <a:spcAft>
                <a:spcPts val="0"/>
              </a:spcAft>
              <a:buClr>
                <a:schemeClr val="accent1"/>
              </a:buClr>
              <a:buSzPts val="2200"/>
              <a:buFont typeface="Merriweather Sans"/>
              <a:buChar char="‣"/>
              <a:defRPr sz="22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2"/>
              </a:buClr>
              <a:buSzPts val="2000"/>
              <a:buFont typeface="Merriweather Sans"/>
              <a:buChar char="▾"/>
              <a:defRPr sz="2000" b="0" i="0" u="none" strike="noStrike" cap="none">
                <a:solidFill>
                  <a:schemeClr val="dk1"/>
                </a:solidFill>
                <a:latin typeface="Arial"/>
                <a:ea typeface="Arial"/>
                <a:cs typeface="Arial"/>
                <a:sym typeface="Arial"/>
              </a:defRPr>
            </a:lvl2pPr>
            <a:lvl3pPr marL="1371600" marR="0" lvl="2" indent="-342900" algn="l" rtl="0">
              <a:spcBef>
                <a:spcPts val="40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00"/>
              </a:spcBef>
              <a:spcAft>
                <a:spcPts val="0"/>
              </a:spcAft>
              <a:buClr>
                <a:schemeClr val="dk2"/>
              </a:buClr>
              <a:buSzPts val="1600"/>
              <a:buFont typeface="Merriweather Sans"/>
              <a:buChar char="»"/>
              <a:defRPr sz="1600" b="0" i="0" u="none" strike="noStrike" cap="none">
                <a:solidFill>
                  <a:schemeClr val="dk1"/>
                </a:solidFill>
                <a:latin typeface="Arial"/>
                <a:ea typeface="Arial"/>
                <a:cs typeface="Arial"/>
                <a:sym typeface="Arial"/>
              </a:defRPr>
            </a:lvl4pPr>
            <a:lvl5pPr marL="2286000" marR="0" lvl="4" indent="-298450" algn="l" rtl="0">
              <a:spcBef>
                <a:spcPts val="300"/>
              </a:spcBef>
              <a:spcAft>
                <a:spcPts val="0"/>
              </a:spcAft>
              <a:buClr>
                <a:schemeClr val="dk2"/>
              </a:buClr>
              <a:buSzPts val="1100"/>
              <a:buFont typeface="Arial"/>
              <a:buChar char="❯"/>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6" name="Google Shape;226;p40"/>
          <p:cNvSpPr txBox="1">
            <a:spLocks noGrp="1"/>
          </p:cNvSpPr>
          <p:nvPr>
            <p:ph type="body" idx="2"/>
          </p:nvPr>
        </p:nvSpPr>
        <p:spPr>
          <a:xfrm>
            <a:off x="457205" y="1076328"/>
            <a:ext cx="3008313" cy="3518297"/>
          </a:xfrm>
          <a:prstGeom prst="rect">
            <a:avLst/>
          </a:prstGeom>
          <a:noFill/>
          <a:ln>
            <a:noFill/>
          </a:ln>
        </p:spPr>
        <p:txBody>
          <a:bodyPr spcFirstLastPara="1" wrap="square" lIns="68575" tIns="34275" rIns="68575" bIns="34275" anchor="t" anchorCtr="0">
            <a:noAutofit/>
          </a:bodyPr>
          <a:lstStyle>
            <a:lvl1pPr marL="457200" marR="0" lvl="0" indent="-228600" algn="l" rtl="0">
              <a:spcBef>
                <a:spcPts val="300"/>
              </a:spcBef>
              <a:spcAft>
                <a:spcPts val="0"/>
              </a:spcAft>
              <a:buClr>
                <a:schemeClr val="accent1"/>
              </a:buClr>
              <a:buSzPts val="1400"/>
              <a:buFont typeface="Merriweather Sans"/>
              <a:buNone/>
              <a:defRPr sz="1400" b="0" i="0" u="none" strike="noStrike" cap="none">
                <a:solidFill>
                  <a:schemeClr val="dk1"/>
                </a:solidFill>
                <a:latin typeface="Arial"/>
                <a:ea typeface="Arial"/>
                <a:cs typeface="Arial"/>
                <a:sym typeface="Arial"/>
              </a:defRPr>
            </a:lvl1pPr>
            <a:lvl2pPr marL="914400" marR="0" lvl="1" indent="-228600" algn="l" rtl="0">
              <a:spcBef>
                <a:spcPts val="200"/>
              </a:spcBef>
              <a:spcAft>
                <a:spcPts val="0"/>
              </a:spcAft>
              <a:buClr>
                <a:schemeClr val="dk2"/>
              </a:buClr>
              <a:buSzPts val="1200"/>
              <a:buFont typeface="Merriweather Sans"/>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2"/>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200"/>
              </a:spcBef>
              <a:spcAft>
                <a:spcPts val="0"/>
              </a:spcAft>
              <a:buClr>
                <a:schemeClr val="dk2"/>
              </a:buClr>
              <a:buSzPts val="900"/>
              <a:buFont typeface="Merriweather Sans"/>
              <a:buNone/>
              <a:defRPr sz="900" b="0" i="0" u="none" strike="noStrike" cap="none">
                <a:solidFill>
                  <a:schemeClr val="dk1"/>
                </a:solidFill>
                <a:latin typeface="Arial"/>
                <a:ea typeface="Arial"/>
                <a:cs typeface="Arial"/>
                <a:sym typeface="Arial"/>
              </a:defRPr>
            </a:lvl4pPr>
            <a:lvl5pPr marL="2286000" marR="0" lvl="4" indent="-228600" algn="l" rtl="0">
              <a:spcBef>
                <a:spcPts val="200"/>
              </a:spcBef>
              <a:spcAft>
                <a:spcPts val="0"/>
              </a:spcAft>
              <a:buClr>
                <a:schemeClr val="dk2"/>
              </a:buClr>
              <a:buSzPts val="7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CK">
  <p:cSld name="BLACK">
    <p:spTree>
      <p:nvGrpSpPr>
        <p:cNvPr id="1" name="Shape 227"/>
        <p:cNvGrpSpPr/>
        <p:nvPr/>
      </p:nvGrpSpPr>
      <p:grpSpPr>
        <a:xfrm>
          <a:off x="0" y="0"/>
          <a:ext cx="0" cy="0"/>
          <a:chOff x="0" y="0"/>
          <a:chExt cx="0" cy="0"/>
        </a:xfrm>
      </p:grpSpPr>
    </p:spTree>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8"/>
        <p:cNvGrpSpPr/>
        <p:nvPr/>
      </p:nvGrpSpPr>
      <p:grpSpPr>
        <a:xfrm>
          <a:off x="0" y="0"/>
          <a:ext cx="0" cy="0"/>
          <a:chOff x="0" y="0"/>
          <a:chExt cx="0" cy="0"/>
        </a:xfrm>
      </p:grpSpPr>
      <p:sp>
        <p:nvSpPr>
          <p:cNvPr id="229" name="Google Shape;229;p42"/>
          <p:cNvSpPr txBox="1">
            <a:spLocks noGrp="1"/>
          </p:cNvSpPr>
          <p:nvPr>
            <p:ph type="title"/>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30" name="Google Shape;230;p42"/>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31" name="Google Shape;231;p42"/>
          <p:cNvSpPr txBox="1">
            <a:spLocks noGrp="1"/>
          </p:cNvSpPr>
          <p:nvPr>
            <p:ph type="ftr" idx="11"/>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32" name="Google Shape;232;p42"/>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888888"/>
                </a:solidFill>
                <a:latin typeface="Calibri"/>
                <a:ea typeface="Calibri"/>
                <a:cs typeface="Calibri"/>
                <a:sym typeface="Calibri"/>
              </a:defRPr>
            </a:lvl1pPr>
            <a:lvl2pPr marL="0" marR="0" lvl="1" indent="0" algn="l" rtl="0">
              <a:spcBef>
                <a:spcPts val="0"/>
              </a:spcBef>
              <a:buNone/>
              <a:defRPr sz="1400">
                <a:solidFill>
                  <a:srgbClr val="888888"/>
                </a:solidFill>
                <a:latin typeface="Calibri"/>
                <a:ea typeface="Calibri"/>
                <a:cs typeface="Calibri"/>
                <a:sym typeface="Calibri"/>
              </a:defRPr>
            </a:lvl2pPr>
            <a:lvl3pPr marL="0" marR="0" lvl="2" indent="0" algn="l" rtl="0">
              <a:spcBef>
                <a:spcPts val="0"/>
              </a:spcBef>
              <a:buNone/>
              <a:defRPr sz="1400">
                <a:solidFill>
                  <a:srgbClr val="888888"/>
                </a:solidFill>
                <a:latin typeface="Calibri"/>
                <a:ea typeface="Calibri"/>
                <a:cs typeface="Calibri"/>
                <a:sym typeface="Calibri"/>
              </a:defRPr>
            </a:lvl3pPr>
            <a:lvl4pPr marL="0" marR="0" lvl="3" indent="0" algn="l" rtl="0">
              <a:spcBef>
                <a:spcPts val="0"/>
              </a:spcBef>
              <a:buNone/>
              <a:defRPr sz="1400">
                <a:solidFill>
                  <a:srgbClr val="888888"/>
                </a:solidFill>
                <a:latin typeface="Calibri"/>
                <a:ea typeface="Calibri"/>
                <a:cs typeface="Calibri"/>
                <a:sym typeface="Calibri"/>
              </a:defRPr>
            </a:lvl4pPr>
            <a:lvl5pPr marL="0" marR="0" lvl="4" indent="0" algn="l" rtl="0">
              <a:spcBef>
                <a:spcPts val="0"/>
              </a:spcBef>
              <a:buNone/>
              <a:defRPr sz="1400">
                <a:solidFill>
                  <a:srgbClr val="888888"/>
                </a:solidFill>
                <a:latin typeface="Calibri"/>
                <a:ea typeface="Calibri"/>
                <a:cs typeface="Calibri"/>
                <a:sym typeface="Calibri"/>
              </a:defRPr>
            </a:lvl5pPr>
            <a:lvl6pPr marL="0" marR="0" lvl="5" indent="0" algn="l" rtl="0">
              <a:spcBef>
                <a:spcPts val="0"/>
              </a:spcBef>
              <a:buNone/>
              <a:defRPr sz="1400">
                <a:solidFill>
                  <a:srgbClr val="888888"/>
                </a:solidFill>
                <a:latin typeface="Calibri"/>
                <a:ea typeface="Calibri"/>
                <a:cs typeface="Calibri"/>
                <a:sym typeface="Calibri"/>
              </a:defRPr>
            </a:lvl6pPr>
            <a:lvl7pPr marL="0" marR="0" lvl="6" indent="0" algn="l" rtl="0">
              <a:spcBef>
                <a:spcPts val="0"/>
              </a:spcBef>
              <a:buNone/>
              <a:defRPr sz="1400">
                <a:solidFill>
                  <a:srgbClr val="888888"/>
                </a:solidFill>
                <a:latin typeface="Calibri"/>
                <a:ea typeface="Calibri"/>
                <a:cs typeface="Calibri"/>
                <a:sym typeface="Calibri"/>
              </a:defRPr>
            </a:lvl7pPr>
            <a:lvl8pPr marL="0" marR="0" lvl="7" indent="0" algn="l" rtl="0">
              <a:spcBef>
                <a:spcPts val="0"/>
              </a:spcBef>
              <a:buNone/>
              <a:defRPr sz="1400">
                <a:solidFill>
                  <a:srgbClr val="888888"/>
                </a:solidFill>
                <a:latin typeface="Calibri"/>
                <a:ea typeface="Calibri"/>
                <a:cs typeface="Calibri"/>
                <a:sym typeface="Calibri"/>
              </a:defRPr>
            </a:lvl8pPr>
            <a:lvl9pPr marL="0" marR="0" lvl="8" indent="0" algn="l" rtl="0">
              <a:spcBef>
                <a:spcPts val="0"/>
              </a:spcBef>
              <a:buNone/>
              <a:defRPr sz="14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Dark Blank">
  <p:cSld name="Dark Blank">
    <p:spTree>
      <p:nvGrpSpPr>
        <p:cNvPr id="1" name="Shape 233"/>
        <p:cNvGrpSpPr/>
        <p:nvPr/>
      </p:nvGrpSpPr>
      <p:grpSpPr>
        <a:xfrm>
          <a:off x="0" y="0"/>
          <a:ext cx="0" cy="0"/>
          <a:chOff x="0" y="0"/>
          <a:chExt cx="0" cy="0"/>
        </a:xfrm>
      </p:grpSpPr>
      <p:pic>
        <p:nvPicPr>
          <p:cNvPr id="234" name="Google Shape;234;p43"/>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1"/>
        <p:cNvGrpSpPr/>
        <p:nvPr/>
      </p:nvGrpSpPr>
      <p:grpSpPr>
        <a:xfrm>
          <a:off x="0" y="0"/>
          <a:ext cx="0" cy="0"/>
          <a:chOff x="0" y="0"/>
          <a:chExt cx="0" cy="0"/>
        </a:xfrm>
      </p:grpSpPr>
      <p:sp>
        <p:nvSpPr>
          <p:cNvPr id="242" name="Google Shape;242;p45"/>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3" name="Google Shape;243;p45"/>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4" name="Google Shape;244;p45"/>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5"/>
        <p:cNvGrpSpPr/>
        <p:nvPr/>
      </p:nvGrpSpPr>
      <p:grpSpPr>
        <a:xfrm>
          <a:off x="0" y="0"/>
          <a:ext cx="0" cy="0"/>
          <a:chOff x="0" y="0"/>
          <a:chExt cx="0" cy="0"/>
        </a:xfrm>
      </p:grpSpPr>
      <p:sp>
        <p:nvSpPr>
          <p:cNvPr id="246" name="Google Shape;246;p46"/>
          <p:cNvSpPr txBox="1">
            <a:spLocks noGrp="1"/>
          </p:cNvSpPr>
          <p:nvPr>
            <p:ph type="ctrTitle"/>
          </p:nvPr>
        </p:nvSpPr>
        <p:spPr>
          <a:xfrm>
            <a:off x="685800" y="1597819"/>
            <a:ext cx="7772400" cy="1102519"/>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47" name="Google Shape;247;p46"/>
          <p:cNvSpPr txBox="1">
            <a:spLocks noGrp="1"/>
          </p:cNvSpPr>
          <p:nvPr>
            <p:ph type="subTitle" idx="1"/>
          </p:nvPr>
        </p:nvSpPr>
        <p:spPr>
          <a:xfrm>
            <a:off x="1371600" y="2914650"/>
            <a:ext cx="6400800" cy="1314450"/>
          </a:xfrm>
          <a:prstGeom prst="rect">
            <a:avLst/>
          </a:prstGeom>
          <a:noFill/>
          <a:ln>
            <a:noFill/>
          </a:ln>
        </p:spPr>
        <p:txBody>
          <a:bodyPr spcFirstLastPara="1" wrap="square" lIns="68575" tIns="34275" rIns="68575" bIns="34275" anchor="t" anchorCtr="0">
            <a:normAutofit/>
          </a:bodyPr>
          <a:lstStyle>
            <a:lvl1pPr lvl="0" algn="ctr">
              <a:spcBef>
                <a:spcPts val="500"/>
              </a:spcBef>
              <a:spcAft>
                <a:spcPts val="0"/>
              </a:spcAft>
              <a:buClr>
                <a:srgbClr val="888888"/>
              </a:buClr>
              <a:buSzPts val="2400"/>
              <a:buNone/>
              <a:defRPr>
                <a:solidFill>
                  <a:srgbClr val="888888"/>
                </a:solidFill>
              </a:defRPr>
            </a:lvl1pPr>
            <a:lvl2pPr lvl="1" algn="ctr">
              <a:spcBef>
                <a:spcPts val="400"/>
              </a:spcBef>
              <a:spcAft>
                <a:spcPts val="0"/>
              </a:spcAft>
              <a:buClr>
                <a:srgbClr val="888888"/>
              </a:buClr>
              <a:buSzPts val="2100"/>
              <a:buNone/>
              <a:defRPr>
                <a:solidFill>
                  <a:srgbClr val="888888"/>
                </a:solidFill>
              </a:defRPr>
            </a:lvl2pPr>
            <a:lvl3pPr lvl="2" algn="ctr">
              <a:spcBef>
                <a:spcPts val="40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a:endParaRPr/>
          </a:p>
        </p:txBody>
      </p:sp>
      <p:sp>
        <p:nvSpPr>
          <p:cNvPr id="248" name="Google Shape;248;p46"/>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9" name="Google Shape;249;p46"/>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0" name="Google Shape;250;p46"/>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1"/>
        <p:cNvGrpSpPr/>
        <p:nvPr/>
      </p:nvGrpSpPr>
      <p:grpSpPr>
        <a:xfrm>
          <a:off x="0" y="0"/>
          <a:ext cx="0" cy="0"/>
          <a:chOff x="0" y="0"/>
          <a:chExt cx="0" cy="0"/>
        </a:xfrm>
      </p:grpSpPr>
      <p:sp>
        <p:nvSpPr>
          <p:cNvPr id="252" name="Google Shape;252;p47"/>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53" name="Google Shape;253;p47"/>
          <p:cNvSpPr txBox="1">
            <a:spLocks noGrp="1"/>
          </p:cNvSpPr>
          <p:nvPr>
            <p:ph type="body" idx="1"/>
          </p:nvPr>
        </p:nvSpPr>
        <p:spPr>
          <a:xfrm>
            <a:off x="457200" y="1200151"/>
            <a:ext cx="8229600" cy="3394472"/>
          </a:xfrm>
          <a:prstGeom prst="rect">
            <a:avLst/>
          </a:prstGeom>
          <a:noFill/>
          <a:ln>
            <a:noFill/>
          </a:ln>
        </p:spPr>
        <p:txBody>
          <a:bodyPr spcFirstLastPara="1" wrap="square" lIns="68575" tIns="34275" rIns="68575" bIns="34275" anchor="t" anchorCtr="0">
            <a:normAutofit/>
          </a:bodyPr>
          <a:lstStyle>
            <a:lvl1pPr marL="457200" lvl="0" indent="-317500" algn="l">
              <a:spcBef>
                <a:spcPts val="300"/>
              </a:spcBef>
              <a:spcAft>
                <a:spcPts val="0"/>
              </a:spcAft>
              <a:buClr>
                <a:schemeClr val="dk1"/>
              </a:buClr>
              <a:buSzPts val="1400"/>
              <a:buChar char="•"/>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254" name="Google Shape;254;p47"/>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5" name="Google Shape;255;p47"/>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6" name="Google Shape;256;p47"/>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7"/>
        <p:cNvGrpSpPr/>
        <p:nvPr/>
      </p:nvGrpSpPr>
      <p:grpSpPr>
        <a:xfrm>
          <a:off x="0" y="0"/>
          <a:ext cx="0" cy="0"/>
          <a:chOff x="0" y="0"/>
          <a:chExt cx="0" cy="0"/>
        </a:xfrm>
      </p:grpSpPr>
      <p:sp>
        <p:nvSpPr>
          <p:cNvPr id="258" name="Google Shape;258;p48"/>
          <p:cNvSpPr txBox="1">
            <a:spLocks noGrp="1"/>
          </p:cNvSpPr>
          <p:nvPr>
            <p:ph type="title"/>
          </p:nvPr>
        </p:nvSpPr>
        <p:spPr>
          <a:xfrm>
            <a:off x="722313" y="3305176"/>
            <a:ext cx="7772400" cy="1021556"/>
          </a:xfrm>
          <a:prstGeom prst="rect">
            <a:avLst/>
          </a:prstGeom>
          <a:noFill/>
          <a:ln>
            <a:noFill/>
          </a:ln>
        </p:spPr>
        <p:txBody>
          <a:bodyPr spcFirstLastPara="1" wrap="square" lIns="68575" tIns="34275" rIns="68575" bIns="34275" anchor="t" anchorCtr="0">
            <a:normAutofit/>
          </a:bodyPr>
          <a:lstStyle>
            <a:lvl1pPr lvl="0" algn="l">
              <a:spcBef>
                <a:spcPts val="0"/>
              </a:spcBef>
              <a:spcAft>
                <a:spcPts val="0"/>
              </a:spcAft>
              <a:buClr>
                <a:schemeClr val="dk1"/>
              </a:buClr>
              <a:buSzPts val="3000"/>
              <a:buFont typeface="Calibri"/>
              <a:buNone/>
              <a:defRPr sz="3000" b="1"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59" name="Google Shape;259;p48"/>
          <p:cNvSpPr txBox="1">
            <a:spLocks noGrp="1"/>
          </p:cNvSpPr>
          <p:nvPr>
            <p:ph type="body" idx="1"/>
          </p:nvPr>
        </p:nvSpPr>
        <p:spPr>
          <a:xfrm>
            <a:off x="722313" y="2180035"/>
            <a:ext cx="7772400" cy="1125140"/>
          </a:xfrm>
          <a:prstGeom prst="rect">
            <a:avLst/>
          </a:prstGeom>
          <a:noFill/>
          <a:ln>
            <a:noFill/>
          </a:ln>
        </p:spPr>
        <p:txBody>
          <a:bodyPr spcFirstLastPara="1" wrap="square" lIns="68575" tIns="34275" rIns="68575" bIns="34275" anchor="b" anchorCtr="0">
            <a:normAutofit/>
          </a:bodyPr>
          <a:lstStyle>
            <a:lvl1pPr marL="457200" lvl="0" indent="-228600" algn="l">
              <a:spcBef>
                <a:spcPts val="300"/>
              </a:spcBef>
              <a:spcAft>
                <a:spcPts val="0"/>
              </a:spcAft>
              <a:buClr>
                <a:srgbClr val="888888"/>
              </a:buClr>
              <a:buSzPts val="1500"/>
              <a:buNone/>
              <a:defRPr sz="1500">
                <a:solidFill>
                  <a:srgbClr val="888888"/>
                </a:solidFill>
              </a:defRPr>
            </a:lvl1pPr>
            <a:lvl2pPr marL="914400" lvl="1" indent="-228600" algn="l">
              <a:spcBef>
                <a:spcPts val="300"/>
              </a:spcBef>
              <a:spcAft>
                <a:spcPts val="0"/>
              </a:spcAft>
              <a:buClr>
                <a:srgbClr val="888888"/>
              </a:buClr>
              <a:buSzPts val="1400"/>
              <a:buNone/>
              <a:defRPr sz="1400">
                <a:solidFill>
                  <a:srgbClr val="888888"/>
                </a:solidFill>
              </a:defRPr>
            </a:lvl2pPr>
            <a:lvl3pPr marL="1371600" lvl="2" indent="-228600" algn="l">
              <a:spcBef>
                <a:spcPts val="200"/>
              </a:spcBef>
              <a:spcAft>
                <a:spcPts val="0"/>
              </a:spcAft>
              <a:buClr>
                <a:srgbClr val="888888"/>
              </a:buClr>
              <a:buSzPts val="1200"/>
              <a:buNone/>
              <a:defRPr sz="1200">
                <a:solidFill>
                  <a:srgbClr val="888888"/>
                </a:solidFill>
              </a:defRPr>
            </a:lvl3pPr>
            <a:lvl4pPr marL="1828800" lvl="3" indent="-228600" algn="l">
              <a:spcBef>
                <a:spcPts val="200"/>
              </a:spcBef>
              <a:spcAft>
                <a:spcPts val="0"/>
              </a:spcAft>
              <a:buClr>
                <a:srgbClr val="888888"/>
              </a:buClr>
              <a:buSzPts val="1100"/>
              <a:buNone/>
              <a:defRPr sz="1100">
                <a:solidFill>
                  <a:srgbClr val="888888"/>
                </a:solidFill>
              </a:defRPr>
            </a:lvl4pPr>
            <a:lvl5pPr marL="2286000" lvl="4" indent="-228600" algn="l">
              <a:spcBef>
                <a:spcPts val="200"/>
              </a:spcBef>
              <a:spcAft>
                <a:spcPts val="0"/>
              </a:spcAft>
              <a:buClr>
                <a:srgbClr val="888888"/>
              </a:buClr>
              <a:buSzPts val="1100"/>
              <a:buNone/>
              <a:defRPr sz="1100">
                <a:solidFill>
                  <a:srgbClr val="888888"/>
                </a:solidFill>
              </a:defRPr>
            </a:lvl5pPr>
            <a:lvl6pPr marL="2743200" lvl="5" indent="-228600" algn="l">
              <a:spcBef>
                <a:spcPts val="200"/>
              </a:spcBef>
              <a:spcAft>
                <a:spcPts val="0"/>
              </a:spcAft>
              <a:buClr>
                <a:srgbClr val="888888"/>
              </a:buClr>
              <a:buSzPts val="1100"/>
              <a:buNone/>
              <a:defRPr sz="1100">
                <a:solidFill>
                  <a:srgbClr val="888888"/>
                </a:solidFill>
              </a:defRPr>
            </a:lvl6pPr>
            <a:lvl7pPr marL="3200400" lvl="6" indent="-228600" algn="l">
              <a:spcBef>
                <a:spcPts val="200"/>
              </a:spcBef>
              <a:spcAft>
                <a:spcPts val="0"/>
              </a:spcAft>
              <a:buClr>
                <a:srgbClr val="888888"/>
              </a:buClr>
              <a:buSzPts val="1100"/>
              <a:buNone/>
              <a:defRPr sz="1100">
                <a:solidFill>
                  <a:srgbClr val="888888"/>
                </a:solidFill>
              </a:defRPr>
            </a:lvl7pPr>
            <a:lvl8pPr marL="3657600" lvl="7" indent="-228600" algn="l">
              <a:spcBef>
                <a:spcPts val="200"/>
              </a:spcBef>
              <a:spcAft>
                <a:spcPts val="0"/>
              </a:spcAft>
              <a:buClr>
                <a:srgbClr val="888888"/>
              </a:buClr>
              <a:buSzPts val="1100"/>
              <a:buNone/>
              <a:defRPr sz="1100">
                <a:solidFill>
                  <a:srgbClr val="888888"/>
                </a:solidFill>
              </a:defRPr>
            </a:lvl8pPr>
            <a:lvl9pPr marL="4114800" lvl="8" indent="-228600" algn="l">
              <a:spcBef>
                <a:spcPts val="200"/>
              </a:spcBef>
              <a:spcAft>
                <a:spcPts val="0"/>
              </a:spcAft>
              <a:buClr>
                <a:srgbClr val="888888"/>
              </a:buClr>
              <a:buSzPts val="1100"/>
              <a:buNone/>
              <a:defRPr sz="1100">
                <a:solidFill>
                  <a:srgbClr val="888888"/>
                </a:solidFill>
              </a:defRPr>
            </a:lvl9pPr>
          </a:lstStyle>
          <a:p>
            <a:endParaRPr/>
          </a:p>
        </p:txBody>
      </p:sp>
      <p:sp>
        <p:nvSpPr>
          <p:cNvPr id="260" name="Google Shape;260;p48"/>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1" name="Google Shape;261;p48"/>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2" name="Google Shape;262;p48"/>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3"/>
        <p:cNvGrpSpPr/>
        <p:nvPr/>
      </p:nvGrpSpPr>
      <p:grpSpPr>
        <a:xfrm>
          <a:off x="0" y="0"/>
          <a:ext cx="0" cy="0"/>
          <a:chOff x="0" y="0"/>
          <a:chExt cx="0" cy="0"/>
        </a:xfrm>
      </p:grpSpPr>
      <p:sp>
        <p:nvSpPr>
          <p:cNvPr id="264" name="Google Shape;264;p49"/>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65" name="Google Shape;265;p49"/>
          <p:cNvSpPr txBox="1">
            <a:spLocks noGrp="1"/>
          </p:cNvSpPr>
          <p:nvPr>
            <p:ph type="body" idx="1"/>
          </p:nvPr>
        </p:nvSpPr>
        <p:spPr>
          <a:xfrm>
            <a:off x="457200" y="1200151"/>
            <a:ext cx="4038600" cy="3394472"/>
          </a:xfrm>
          <a:prstGeom prst="rect">
            <a:avLst/>
          </a:prstGeom>
          <a:noFill/>
          <a:ln>
            <a:noFill/>
          </a:ln>
        </p:spPr>
        <p:txBody>
          <a:bodyPr spcFirstLastPara="1" wrap="square" lIns="68575" tIns="34275" rIns="68575" bIns="34275" anchor="t" anchorCtr="0">
            <a:normAutofit/>
          </a:bodyPr>
          <a:lstStyle>
            <a:lvl1pPr marL="457200" lvl="0" indent="-361950" algn="l">
              <a:spcBef>
                <a:spcPts val="400"/>
              </a:spcBef>
              <a:spcAft>
                <a:spcPts val="0"/>
              </a:spcAft>
              <a:buClr>
                <a:schemeClr val="dk1"/>
              </a:buClr>
              <a:buSzPts val="2100"/>
              <a:buChar char="•"/>
              <a:defRPr sz="2100"/>
            </a:lvl1pPr>
            <a:lvl2pPr marL="914400" lvl="1" indent="-342900" algn="l">
              <a:spcBef>
                <a:spcPts val="40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7500" algn="l">
              <a:spcBef>
                <a:spcPts val="300"/>
              </a:spcBef>
              <a:spcAft>
                <a:spcPts val="0"/>
              </a:spcAft>
              <a:buClr>
                <a:schemeClr val="dk1"/>
              </a:buClr>
              <a:buSzPts val="1400"/>
              <a:buChar char="–"/>
              <a:defRPr sz="1400"/>
            </a:lvl4pPr>
            <a:lvl5pPr marL="2286000" lvl="4" indent="-317500" algn="l">
              <a:spcBef>
                <a:spcPts val="300"/>
              </a:spcBef>
              <a:spcAft>
                <a:spcPts val="0"/>
              </a:spcAft>
              <a:buClr>
                <a:schemeClr val="dk1"/>
              </a:buClr>
              <a:buSzPts val="1400"/>
              <a:buChar char="»"/>
              <a:defRPr sz="1400"/>
            </a:lvl5pPr>
            <a:lvl6pPr marL="2743200" lvl="5" indent="-317500" algn="l">
              <a:spcBef>
                <a:spcPts val="300"/>
              </a:spcBef>
              <a:spcAft>
                <a:spcPts val="0"/>
              </a:spcAft>
              <a:buClr>
                <a:schemeClr val="dk1"/>
              </a:buClr>
              <a:buSzPts val="1400"/>
              <a:buChar char="•"/>
              <a:defRPr sz="1400"/>
            </a:lvl6pPr>
            <a:lvl7pPr marL="3200400" lvl="6" indent="-317500" algn="l">
              <a:spcBef>
                <a:spcPts val="300"/>
              </a:spcBef>
              <a:spcAft>
                <a:spcPts val="0"/>
              </a:spcAft>
              <a:buClr>
                <a:schemeClr val="dk1"/>
              </a:buClr>
              <a:buSzPts val="1400"/>
              <a:buChar char="•"/>
              <a:defRPr sz="1400"/>
            </a:lvl7pPr>
            <a:lvl8pPr marL="3657600" lvl="7" indent="-317500" algn="l">
              <a:spcBef>
                <a:spcPts val="300"/>
              </a:spcBef>
              <a:spcAft>
                <a:spcPts val="0"/>
              </a:spcAft>
              <a:buClr>
                <a:schemeClr val="dk1"/>
              </a:buClr>
              <a:buSzPts val="1400"/>
              <a:buChar char="•"/>
              <a:defRPr sz="1400"/>
            </a:lvl8pPr>
            <a:lvl9pPr marL="4114800" lvl="8" indent="-317500" algn="l">
              <a:spcBef>
                <a:spcPts val="300"/>
              </a:spcBef>
              <a:spcAft>
                <a:spcPts val="0"/>
              </a:spcAft>
              <a:buClr>
                <a:schemeClr val="dk1"/>
              </a:buClr>
              <a:buSzPts val="1400"/>
              <a:buChar char="•"/>
              <a:defRPr sz="1400"/>
            </a:lvl9pPr>
          </a:lstStyle>
          <a:p>
            <a:endParaRPr/>
          </a:p>
        </p:txBody>
      </p:sp>
      <p:sp>
        <p:nvSpPr>
          <p:cNvPr id="266" name="Google Shape;266;p49"/>
          <p:cNvSpPr txBox="1">
            <a:spLocks noGrp="1"/>
          </p:cNvSpPr>
          <p:nvPr>
            <p:ph type="body" idx="2"/>
          </p:nvPr>
        </p:nvSpPr>
        <p:spPr>
          <a:xfrm>
            <a:off x="4648200" y="1200151"/>
            <a:ext cx="4038600" cy="3394472"/>
          </a:xfrm>
          <a:prstGeom prst="rect">
            <a:avLst/>
          </a:prstGeom>
          <a:noFill/>
          <a:ln>
            <a:noFill/>
          </a:ln>
        </p:spPr>
        <p:txBody>
          <a:bodyPr spcFirstLastPara="1" wrap="square" lIns="68575" tIns="34275" rIns="68575" bIns="34275" anchor="t" anchorCtr="0">
            <a:normAutofit/>
          </a:bodyPr>
          <a:lstStyle>
            <a:lvl1pPr marL="457200" lvl="0" indent="-361950" algn="l">
              <a:spcBef>
                <a:spcPts val="400"/>
              </a:spcBef>
              <a:spcAft>
                <a:spcPts val="0"/>
              </a:spcAft>
              <a:buClr>
                <a:schemeClr val="dk1"/>
              </a:buClr>
              <a:buSzPts val="2100"/>
              <a:buChar char="•"/>
              <a:defRPr sz="2100"/>
            </a:lvl1pPr>
            <a:lvl2pPr marL="914400" lvl="1" indent="-342900" algn="l">
              <a:spcBef>
                <a:spcPts val="40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7500" algn="l">
              <a:spcBef>
                <a:spcPts val="300"/>
              </a:spcBef>
              <a:spcAft>
                <a:spcPts val="0"/>
              </a:spcAft>
              <a:buClr>
                <a:schemeClr val="dk1"/>
              </a:buClr>
              <a:buSzPts val="1400"/>
              <a:buChar char="–"/>
              <a:defRPr sz="1400"/>
            </a:lvl4pPr>
            <a:lvl5pPr marL="2286000" lvl="4" indent="-317500" algn="l">
              <a:spcBef>
                <a:spcPts val="300"/>
              </a:spcBef>
              <a:spcAft>
                <a:spcPts val="0"/>
              </a:spcAft>
              <a:buClr>
                <a:schemeClr val="dk1"/>
              </a:buClr>
              <a:buSzPts val="1400"/>
              <a:buChar char="»"/>
              <a:defRPr sz="1400"/>
            </a:lvl5pPr>
            <a:lvl6pPr marL="2743200" lvl="5" indent="-317500" algn="l">
              <a:spcBef>
                <a:spcPts val="300"/>
              </a:spcBef>
              <a:spcAft>
                <a:spcPts val="0"/>
              </a:spcAft>
              <a:buClr>
                <a:schemeClr val="dk1"/>
              </a:buClr>
              <a:buSzPts val="1400"/>
              <a:buChar char="•"/>
              <a:defRPr sz="1400"/>
            </a:lvl6pPr>
            <a:lvl7pPr marL="3200400" lvl="6" indent="-317500" algn="l">
              <a:spcBef>
                <a:spcPts val="300"/>
              </a:spcBef>
              <a:spcAft>
                <a:spcPts val="0"/>
              </a:spcAft>
              <a:buClr>
                <a:schemeClr val="dk1"/>
              </a:buClr>
              <a:buSzPts val="1400"/>
              <a:buChar char="•"/>
              <a:defRPr sz="1400"/>
            </a:lvl7pPr>
            <a:lvl8pPr marL="3657600" lvl="7" indent="-317500" algn="l">
              <a:spcBef>
                <a:spcPts val="300"/>
              </a:spcBef>
              <a:spcAft>
                <a:spcPts val="0"/>
              </a:spcAft>
              <a:buClr>
                <a:schemeClr val="dk1"/>
              </a:buClr>
              <a:buSzPts val="1400"/>
              <a:buChar char="•"/>
              <a:defRPr sz="1400"/>
            </a:lvl8pPr>
            <a:lvl9pPr marL="4114800" lvl="8" indent="-317500" algn="l">
              <a:spcBef>
                <a:spcPts val="300"/>
              </a:spcBef>
              <a:spcAft>
                <a:spcPts val="0"/>
              </a:spcAft>
              <a:buClr>
                <a:schemeClr val="dk1"/>
              </a:buClr>
              <a:buSzPts val="1400"/>
              <a:buChar char="•"/>
              <a:defRPr sz="1400"/>
            </a:lvl9pPr>
          </a:lstStyle>
          <a:p>
            <a:endParaRPr/>
          </a:p>
        </p:txBody>
      </p:sp>
      <p:sp>
        <p:nvSpPr>
          <p:cNvPr id="267" name="Google Shape;267;p49"/>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8" name="Google Shape;268;p49"/>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9" name="Google Shape;269;p49"/>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0"/>
        <p:cNvGrpSpPr/>
        <p:nvPr/>
      </p:nvGrpSpPr>
      <p:grpSpPr>
        <a:xfrm>
          <a:off x="0" y="0"/>
          <a:ext cx="0" cy="0"/>
          <a:chOff x="0" y="0"/>
          <a:chExt cx="0" cy="0"/>
        </a:xfrm>
      </p:grpSpPr>
      <p:sp>
        <p:nvSpPr>
          <p:cNvPr id="271" name="Google Shape;271;p50"/>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3300"/>
              <a:buFont typeface="Calibri"/>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72" name="Google Shape;272;p50"/>
          <p:cNvSpPr txBox="1">
            <a:spLocks noGrp="1"/>
          </p:cNvSpPr>
          <p:nvPr>
            <p:ph type="body" idx="1"/>
          </p:nvPr>
        </p:nvSpPr>
        <p:spPr>
          <a:xfrm>
            <a:off x="457200" y="1151335"/>
            <a:ext cx="4040188" cy="479822"/>
          </a:xfrm>
          <a:prstGeom prst="rect">
            <a:avLst/>
          </a:prstGeom>
          <a:noFill/>
          <a:ln>
            <a:noFill/>
          </a:ln>
        </p:spPr>
        <p:txBody>
          <a:bodyPr spcFirstLastPara="1" wrap="square" lIns="68575" tIns="34275" rIns="68575" bIns="34275" anchor="b" anchorCtr="0">
            <a:normAutofit/>
          </a:bodyPr>
          <a:lstStyle>
            <a:lvl1pPr marL="457200" lvl="0" indent="-228600" algn="l">
              <a:spcBef>
                <a:spcPts val="40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300"/>
              </a:spcBef>
              <a:spcAft>
                <a:spcPts val="0"/>
              </a:spcAft>
              <a:buClr>
                <a:schemeClr val="dk1"/>
              </a:buClr>
              <a:buSzPts val="1400"/>
              <a:buNone/>
              <a:defRPr sz="1400" b="1"/>
            </a:lvl3pPr>
            <a:lvl4pPr marL="1828800" lvl="3" indent="-228600" algn="l">
              <a:spcBef>
                <a:spcPts val="200"/>
              </a:spcBef>
              <a:spcAft>
                <a:spcPts val="0"/>
              </a:spcAft>
              <a:buClr>
                <a:schemeClr val="dk1"/>
              </a:buClr>
              <a:buSzPts val="1200"/>
              <a:buNone/>
              <a:defRPr sz="1200" b="1"/>
            </a:lvl4pPr>
            <a:lvl5pPr marL="2286000" lvl="4" indent="-228600" algn="l">
              <a:spcBef>
                <a:spcPts val="200"/>
              </a:spcBef>
              <a:spcAft>
                <a:spcPts val="0"/>
              </a:spcAft>
              <a:buClr>
                <a:schemeClr val="dk1"/>
              </a:buClr>
              <a:buSzPts val="1200"/>
              <a:buNone/>
              <a:defRPr sz="1200" b="1"/>
            </a:lvl5pPr>
            <a:lvl6pPr marL="2743200" lvl="5" indent="-228600" algn="l">
              <a:spcBef>
                <a:spcPts val="200"/>
              </a:spcBef>
              <a:spcAft>
                <a:spcPts val="0"/>
              </a:spcAft>
              <a:buClr>
                <a:schemeClr val="dk1"/>
              </a:buClr>
              <a:buSzPts val="1200"/>
              <a:buNone/>
              <a:defRPr sz="1200" b="1"/>
            </a:lvl6pPr>
            <a:lvl7pPr marL="3200400" lvl="6" indent="-228600" algn="l">
              <a:spcBef>
                <a:spcPts val="200"/>
              </a:spcBef>
              <a:spcAft>
                <a:spcPts val="0"/>
              </a:spcAft>
              <a:buClr>
                <a:schemeClr val="dk1"/>
              </a:buClr>
              <a:buSzPts val="1200"/>
              <a:buNone/>
              <a:defRPr sz="1200" b="1"/>
            </a:lvl7pPr>
            <a:lvl8pPr marL="3657600" lvl="7" indent="-228600" algn="l">
              <a:spcBef>
                <a:spcPts val="200"/>
              </a:spcBef>
              <a:spcAft>
                <a:spcPts val="0"/>
              </a:spcAft>
              <a:buClr>
                <a:schemeClr val="dk1"/>
              </a:buClr>
              <a:buSzPts val="1200"/>
              <a:buNone/>
              <a:defRPr sz="1200" b="1"/>
            </a:lvl8pPr>
            <a:lvl9pPr marL="4114800" lvl="8" indent="-228600" algn="l">
              <a:spcBef>
                <a:spcPts val="200"/>
              </a:spcBef>
              <a:spcAft>
                <a:spcPts val="0"/>
              </a:spcAft>
              <a:buClr>
                <a:schemeClr val="dk1"/>
              </a:buClr>
              <a:buSzPts val="1200"/>
              <a:buNone/>
              <a:defRPr sz="1200" b="1"/>
            </a:lvl9pPr>
          </a:lstStyle>
          <a:p>
            <a:endParaRPr/>
          </a:p>
        </p:txBody>
      </p:sp>
      <p:sp>
        <p:nvSpPr>
          <p:cNvPr id="273" name="Google Shape;273;p50"/>
          <p:cNvSpPr txBox="1">
            <a:spLocks noGrp="1"/>
          </p:cNvSpPr>
          <p:nvPr>
            <p:ph type="body" idx="2"/>
          </p:nvPr>
        </p:nvSpPr>
        <p:spPr>
          <a:xfrm>
            <a:off x="457200" y="1631156"/>
            <a:ext cx="4040188" cy="2963466"/>
          </a:xfrm>
          <a:prstGeom prst="rect">
            <a:avLst/>
          </a:prstGeom>
          <a:noFill/>
          <a:ln>
            <a:noFill/>
          </a:ln>
        </p:spPr>
        <p:txBody>
          <a:bodyPr spcFirstLastPara="1" wrap="square" lIns="68575" tIns="34275" rIns="68575" bIns="34275" anchor="t" anchorCtr="0">
            <a:normAutofit/>
          </a:bodyPr>
          <a:lstStyle>
            <a:lvl1pPr marL="457200" lvl="0" indent="-342900" algn="l">
              <a:spcBef>
                <a:spcPts val="40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7500" algn="l">
              <a:spcBef>
                <a:spcPts val="300"/>
              </a:spcBef>
              <a:spcAft>
                <a:spcPts val="0"/>
              </a:spcAft>
              <a:buClr>
                <a:schemeClr val="dk1"/>
              </a:buClr>
              <a:buSzPts val="1400"/>
              <a:buChar char="•"/>
              <a:defRPr sz="1400"/>
            </a:lvl3pPr>
            <a:lvl4pPr marL="1828800" lvl="3" indent="-304800" algn="l">
              <a:spcBef>
                <a:spcPts val="200"/>
              </a:spcBef>
              <a:spcAft>
                <a:spcPts val="0"/>
              </a:spcAft>
              <a:buClr>
                <a:schemeClr val="dk1"/>
              </a:buClr>
              <a:buSzPts val="1200"/>
              <a:buChar char="–"/>
              <a:defRPr sz="1200"/>
            </a:lvl4pPr>
            <a:lvl5pPr marL="2286000" lvl="4" indent="-304800" algn="l">
              <a:spcBef>
                <a:spcPts val="200"/>
              </a:spcBef>
              <a:spcAft>
                <a:spcPts val="0"/>
              </a:spcAft>
              <a:buClr>
                <a:schemeClr val="dk1"/>
              </a:buClr>
              <a:buSzPts val="1200"/>
              <a:buChar char="»"/>
              <a:defRPr sz="1200"/>
            </a:lvl5pPr>
            <a:lvl6pPr marL="2743200" lvl="5" indent="-304800" algn="l">
              <a:spcBef>
                <a:spcPts val="200"/>
              </a:spcBef>
              <a:spcAft>
                <a:spcPts val="0"/>
              </a:spcAft>
              <a:buClr>
                <a:schemeClr val="dk1"/>
              </a:buClr>
              <a:buSzPts val="1200"/>
              <a:buChar char="•"/>
              <a:defRPr sz="1200"/>
            </a:lvl6pPr>
            <a:lvl7pPr marL="3200400" lvl="6" indent="-304800" algn="l">
              <a:spcBef>
                <a:spcPts val="200"/>
              </a:spcBef>
              <a:spcAft>
                <a:spcPts val="0"/>
              </a:spcAft>
              <a:buClr>
                <a:schemeClr val="dk1"/>
              </a:buClr>
              <a:buSzPts val="1200"/>
              <a:buChar char="•"/>
              <a:defRPr sz="1200"/>
            </a:lvl7pPr>
            <a:lvl8pPr marL="3657600" lvl="7" indent="-304800" algn="l">
              <a:spcBef>
                <a:spcPts val="200"/>
              </a:spcBef>
              <a:spcAft>
                <a:spcPts val="0"/>
              </a:spcAft>
              <a:buClr>
                <a:schemeClr val="dk1"/>
              </a:buClr>
              <a:buSzPts val="1200"/>
              <a:buChar char="•"/>
              <a:defRPr sz="1200"/>
            </a:lvl8pPr>
            <a:lvl9pPr marL="4114800" lvl="8" indent="-304800" algn="l">
              <a:spcBef>
                <a:spcPts val="200"/>
              </a:spcBef>
              <a:spcAft>
                <a:spcPts val="0"/>
              </a:spcAft>
              <a:buClr>
                <a:schemeClr val="dk1"/>
              </a:buClr>
              <a:buSzPts val="1200"/>
              <a:buChar char="•"/>
              <a:defRPr sz="1200"/>
            </a:lvl9pPr>
          </a:lstStyle>
          <a:p>
            <a:endParaRPr/>
          </a:p>
        </p:txBody>
      </p:sp>
      <p:sp>
        <p:nvSpPr>
          <p:cNvPr id="274" name="Google Shape;274;p50"/>
          <p:cNvSpPr txBox="1">
            <a:spLocks noGrp="1"/>
          </p:cNvSpPr>
          <p:nvPr>
            <p:ph type="body" idx="3"/>
          </p:nvPr>
        </p:nvSpPr>
        <p:spPr>
          <a:xfrm>
            <a:off x="4645026" y="1151335"/>
            <a:ext cx="4041775" cy="479822"/>
          </a:xfrm>
          <a:prstGeom prst="rect">
            <a:avLst/>
          </a:prstGeom>
          <a:noFill/>
          <a:ln>
            <a:noFill/>
          </a:ln>
        </p:spPr>
        <p:txBody>
          <a:bodyPr spcFirstLastPara="1" wrap="square" lIns="68575" tIns="34275" rIns="68575" bIns="34275" anchor="b" anchorCtr="0">
            <a:normAutofit/>
          </a:bodyPr>
          <a:lstStyle>
            <a:lvl1pPr marL="457200" lvl="0" indent="-228600" algn="l">
              <a:spcBef>
                <a:spcPts val="40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300"/>
              </a:spcBef>
              <a:spcAft>
                <a:spcPts val="0"/>
              </a:spcAft>
              <a:buClr>
                <a:schemeClr val="dk1"/>
              </a:buClr>
              <a:buSzPts val="1400"/>
              <a:buNone/>
              <a:defRPr sz="1400" b="1"/>
            </a:lvl3pPr>
            <a:lvl4pPr marL="1828800" lvl="3" indent="-228600" algn="l">
              <a:spcBef>
                <a:spcPts val="200"/>
              </a:spcBef>
              <a:spcAft>
                <a:spcPts val="0"/>
              </a:spcAft>
              <a:buClr>
                <a:schemeClr val="dk1"/>
              </a:buClr>
              <a:buSzPts val="1200"/>
              <a:buNone/>
              <a:defRPr sz="1200" b="1"/>
            </a:lvl4pPr>
            <a:lvl5pPr marL="2286000" lvl="4" indent="-228600" algn="l">
              <a:spcBef>
                <a:spcPts val="200"/>
              </a:spcBef>
              <a:spcAft>
                <a:spcPts val="0"/>
              </a:spcAft>
              <a:buClr>
                <a:schemeClr val="dk1"/>
              </a:buClr>
              <a:buSzPts val="1200"/>
              <a:buNone/>
              <a:defRPr sz="1200" b="1"/>
            </a:lvl5pPr>
            <a:lvl6pPr marL="2743200" lvl="5" indent="-228600" algn="l">
              <a:spcBef>
                <a:spcPts val="200"/>
              </a:spcBef>
              <a:spcAft>
                <a:spcPts val="0"/>
              </a:spcAft>
              <a:buClr>
                <a:schemeClr val="dk1"/>
              </a:buClr>
              <a:buSzPts val="1200"/>
              <a:buNone/>
              <a:defRPr sz="1200" b="1"/>
            </a:lvl6pPr>
            <a:lvl7pPr marL="3200400" lvl="6" indent="-228600" algn="l">
              <a:spcBef>
                <a:spcPts val="200"/>
              </a:spcBef>
              <a:spcAft>
                <a:spcPts val="0"/>
              </a:spcAft>
              <a:buClr>
                <a:schemeClr val="dk1"/>
              </a:buClr>
              <a:buSzPts val="1200"/>
              <a:buNone/>
              <a:defRPr sz="1200" b="1"/>
            </a:lvl7pPr>
            <a:lvl8pPr marL="3657600" lvl="7" indent="-228600" algn="l">
              <a:spcBef>
                <a:spcPts val="200"/>
              </a:spcBef>
              <a:spcAft>
                <a:spcPts val="0"/>
              </a:spcAft>
              <a:buClr>
                <a:schemeClr val="dk1"/>
              </a:buClr>
              <a:buSzPts val="1200"/>
              <a:buNone/>
              <a:defRPr sz="1200" b="1"/>
            </a:lvl8pPr>
            <a:lvl9pPr marL="4114800" lvl="8" indent="-228600" algn="l">
              <a:spcBef>
                <a:spcPts val="200"/>
              </a:spcBef>
              <a:spcAft>
                <a:spcPts val="0"/>
              </a:spcAft>
              <a:buClr>
                <a:schemeClr val="dk1"/>
              </a:buClr>
              <a:buSzPts val="1200"/>
              <a:buNone/>
              <a:defRPr sz="1200" b="1"/>
            </a:lvl9pPr>
          </a:lstStyle>
          <a:p>
            <a:endParaRPr/>
          </a:p>
        </p:txBody>
      </p:sp>
      <p:sp>
        <p:nvSpPr>
          <p:cNvPr id="275" name="Google Shape;275;p50"/>
          <p:cNvSpPr txBox="1">
            <a:spLocks noGrp="1"/>
          </p:cNvSpPr>
          <p:nvPr>
            <p:ph type="body" idx="4"/>
          </p:nvPr>
        </p:nvSpPr>
        <p:spPr>
          <a:xfrm>
            <a:off x="4645026" y="1631156"/>
            <a:ext cx="4041775" cy="2963466"/>
          </a:xfrm>
          <a:prstGeom prst="rect">
            <a:avLst/>
          </a:prstGeom>
          <a:noFill/>
          <a:ln>
            <a:noFill/>
          </a:ln>
        </p:spPr>
        <p:txBody>
          <a:bodyPr spcFirstLastPara="1" wrap="square" lIns="68575" tIns="34275" rIns="68575" bIns="34275" anchor="t" anchorCtr="0">
            <a:normAutofit/>
          </a:bodyPr>
          <a:lstStyle>
            <a:lvl1pPr marL="457200" lvl="0" indent="-342900" algn="l">
              <a:spcBef>
                <a:spcPts val="40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7500" algn="l">
              <a:spcBef>
                <a:spcPts val="300"/>
              </a:spcBef>
              <a:spcAft>
                <a:spcPts val="0"/>
              </a:spcAft>
              <a:buClr>
                <a:schemeClr val="dk1"/>
              </a:buClr>
              <a:buSzPts val="1400"/>
              <a:buChar char="•"/>
              <a:defRPr sz="1400"/>
            </a:lvl3pPr>
            <a:lvl4pPr marL="1828800" lvl="3" indent="-304800" algn="l">
              <a:spcBef>
                <a:spcPts val="200"/>
              </a:spcBef>
              <a:spcAft>
                <a:spcPts val="0"/>
              </a:spcAft>
              <a:buClr>
                <a:schemeClr val="dk1"/>
              </a:buClr>
              <a:buSzPts val="1200"/>
              <a:buChar char="–"/>
              <a:defRPr sz="1200"/>
            </a:lvl4pPr>
            <a:lvl5pPr marL="2286000" lvl="4" indent="-304800" algn="l">
              <a:spcBef>
                <a:spcPts val="200"/>
              </a:spcBef>
              <a:spcAft>
                <a:spcPts val="0"/>
              </a:spcAft>
              <a:buClr>
                <a:schemeClr val="dk1"/>
              </a:buClr>
              <a:buSzPts val="1200"/>
              <a:buChar char="»"/>
              <a:defRPr sz="1200"/>
            </a:lvl5pPr>
            <a:lvl6pPr marL="2743200" lvl="5" indent="-304800" algn="l">
              <a:spcBef>
                <a:spcPts val="200"/>
              </a:spcBef>
              <a:spcAft>
                <a:spcPts val="0"/>
              </a:spcAft>
              <a:buClr>
                <a:schemeClr val="dk1"/>
              </a:buClr>
              <a:buSzPts val="1200"/>
              <a:buChar char="•"/>
              <a:defRPr sz="1200"/>
            </a:lvl6pPr>
            <a:lvl7pPr marL="3200400" lvl="6" indent="-304800" algn="l">
              <a:spcBef>
                <a:spcPts val="200"/>
              </a:spcBef>
              <a:spcAft>
                <a:spcPts val="0"/>
              </a:spcAft>
              <a:buClr>
                <a:schemeClr val="dk1"/>
              </a:buClr>
              <a:buSzPts val="1200"/>
              <a:buChar char="•"/>
              <a:defRPr sz="1200"/>
            </a:lvl7pPr>
            <a:lvl8pPr marL="3657600" lvl="7" indent="-304800" algn="l">
              <a:spcBef>
                <a:spcPts val="200"/>
              </a:spcBef>
              <a:spcAft>
                <a:spcPts val="0"/>
              </a:spcAft>
              <a:buClr>
                <a:schemeClr val="dk1"/>
              </a:buClr>
              <a:buSzPts val="1200"/>
              <a:buChar char="•"/>
              <a:defRPr sz="1200"/>
            </a:lvl8pPr>
            <a:lvl9pPr marL="4114800" lvl="8" indent="-304800" algn="l">
              <a:spcBef>
                <a:spcPts val="200"/>
              </a:spcBef>
              <a:spcAft>
                <a:spcPts val="0"/>
              </a:spcAft>
              <a:buClr>
                <a:schemeClr val="dk1"/>
              </a:buClr>
              <a:buSzPts val="1200"/>
              <a:buChar char="•"/>
              <a:defRPr sz="1200"/>
            </a:lvl9pPr>
          </a:lstStyle>
          <a:p>
            <a:endParaRPr/>
          </a:p>
        </p:txBody>
      </p:sp>
      <p:sp>
        <p:nvSpPr>
          <p:cNvPr id="276" name="Google Shape;276;p50"/>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7" name="Google Shape;277;p50"/>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8" name="Google Shape;278;p50"/>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9"/>
        <p:cNvGrpSpPr/>
        <p:nvPr/>
      </p:nvGrpSpPr>
      <p:grpSpPr>
        <a:xfrm>
          <a:off x="0" y="0"/>
          <a:ext cx="0" cy="0"/>
          <a:chOff x="0" y="0"/>
          <a:chExt cx="0" cy="0"/>
        </a:xfrm>
      </p:grpSpPr>
      <p:sp>
        <p:nvSpPr>
          <p:cNvPr id="280" name="Google Shape;280;p51"/>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81" name="Google Shape;281;p51"/>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2" name="Google Shape;282;p51"/>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3" name="Google Shape;283;p51"/>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4"/>
        <p:cNvGrpSpPr/>
        <p:nvPr/>
      </p:nvGrpSpPr>
      <p:grpSpPr>
        <a:xfrm>
          <a:off x="0" y="0"/>
          <a:ext cx="0" cy="0"/>
          <a:chOff x="0" y="0"/>
          <a:chExt cx="0" cy="0"/>
        </a:xfrm>
      </p:grpSpPr>
      <p:sp>
        <p:nvSpPr>
          <p:cNvPr id="285" name="Google Shape;285;p52"/>
          <p:cNvSpPr txBox="1">
            <a:spLocks noGrp="1"/>
          </p:cNvSpPr>
          <p:nvPr>
            <p:ph type="title"/>
          </p:nvPr>
        </p:nvSpPr>
        <p:spPr>
          <a:xfrm>
            <a:off x="457201" y="204788"/>
            <a:ext cx="3008313" cy="871537"/>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dk1"/>
              </a:buClr>
              <a:buSzPts val="1500"/>
              <a:buFont typeface="Calibri"/>
              <a:buNone/>
              <a:defRPr sz="15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86" name="Google Shape;286;p52"/>
          <p:cNvSpPr txBox="1">
            <a:spLocks noGrp="1"/>
          </p:cNvSpPr>
          <p:nvPr>
            <p:ph type="body" idx="1"/>
          </p:nvPr>
        </p:nvSpPr>
        <p:spPr>
          <a:xfrm>
            <a:off x="3575050" y="204788"/>
            <a:ext cx="5111750" cy="4389835"/>
          </a:xfrm>
          <a:prstGeom prst="rect">
            <a:avLst/>
          </a:prstGeom>
          <a:noFill/>
          <a:ln>
            <a:noFill/>
          </a:ln>
        </p:spPr>
        <p:txBody>
          <a:bodyPr spcFirstLastPara="1" wrap="square" lIns="68575" tIns="34275" rIns="68575" bIns="34275" anchor="t" anchorCtr="0">
            <a:normAutofit/>
          </a:bodyPr>
          <a:lstStyle>
            <a:lvl1pPr marL="457200" lvl="0" indent="-381000" algn="l">
              <a:spcBef>
                <a:spcPts val="500"/>
              </a:spcBef>
              <a:spcAft>
                <a:spcPts val="0"/>
              </a:spcAft>
              <a:buClr>
                <a:schemeClr val="dk1"/>
              </a:buClr>
              <a:buSzPts val="2400"/>
              <a:buChar char="•"/>
              <a:defRPr sz="2400"/>
            </a:lvl1pPr>
            <a:lvl2pPr marL="914400" lvl="1" indent="-361950" algn="l">
              <a:spcBef>
                <a:spcPts val="400"/>
              </a:spcBef>
              <a:spcAft>
                <a:spcPts val="0"/>
              </a:spcAft>
              <a:buClr>
                <a:schemeClr val="dk1"/>
              </a:buClr>
              <a:buSzPts val="2100"/>
              <a:buChar char="–"/>
              <a:defRPr sz="2100"/>
            </a:lvl2pPr>
            <a:lvl3pPr marL="1371600" lvl="2" indent="-342900" algn="l">
              <a:spcBef>
                <a:spcPts val="400"/>
              </a:spcBef>
              <a:spcAft>
                <a:spcPts val="0"/>
              </a:spcAft>
              <a:buClr>
                <a:schemeClr val="dk1"/>
              </a:buClr>
              <a:buSzPts val="1800"/>
              <a:buChar char="•"/>
              <a:defRPr sz="1800"/>
            </a:lvl3pPr>
            <a:lvl4pPr marL="1828800" lvl="3" indent="-323850" algn="l">
              <a:spcBef>
                <a:spcPts val="300"/>
              </a:spcBef>
              <a:spcAft>
                <a:spcPts val="0"/>
              </a:spcAft>
              <a:buClr>
                <a:schemeClr val="dk1"/>
              </a:buClr>
              <a:buSzPts val="1500"/>
              <a:buChar char="–"/>
              <a:defRPr sz="1500"/>
            </a:lvl4pPr>
            <a:lvl5pPr marL="2286000" lvl="4" indent="-323850" algn="l">
              <a:spcBef>
                <a:spcPts val="300"/>
              </a:spcBef>
              <a:spcAft>
                <a:spcPts val="0"/>
              </a:spcAft>
              <a:buClr>
                <a:schemeClr val="dk1"/>
              </a:buClr>
              <a:buSzPts val="1500"/>
              <a:buChar char="»"/>
              <a:defRPr sz="1500"/>
            </a:lvl5pPr>
            <a:lvl6pPr marL="2743200" lvl="5" indent="-323850" algn="l">
              <a:spcBef>
                <a:spcPts val="300"/>
              </a:spcBef>
              <a:spcAft>
                <a:spcPts val="0"/>
              </a:spcAft>
              <a:buClr>
                <a:schemeClr val="dk1"/>
              </a:buClr>
              <a:buSzPts val="1500"/>
              <a:buChar char="•"/>
              <a:defRPr sz="1500"/>
            </a:lvl6pPr>
            <a:lvl7pPr marL="3200400" lvl="6" indent="-323850" algn="l">
              <a:spcBef>
                <a:spcPts val="300"/>
              </a:spcBef>
              <a:spcAft>
                <a:spcPts val="0"/>
              </a:spcAft>
              <a:buClr>
                <a:schemeClr val="dk1"/>
              </a:buClr>
              <a:buSzPts val="1500"/>
              <a:buChar char="•"/>
              <a:defRPr sz="1500"/>
            </a:lvl7pPr>
            <a:lvl8pPr marL="3657600" lvl="7" indent="-323850" algn="l">
              <a:spcBef>
                <a:spcPts val="300"/>
              </a:spcBef>
              <a:spcAft>
                <a:spcPts val="0"/>
              </a:spcAft>
              <a:buClr>
                <a:schemeClr val="dk1"/>
              </a:buClr>
              <a:buSzPts val="1500"/>
              <a:buChar char="•"/>
              <a:defRPr sz="1500"/>
            </a:lvl8pPr>
            <a:lvl9pPr marL="4114800" lvl="8" indent="-323850" algn="l">
              <a:spcBef>
                <a:spcPts val="300"/>
              </a:spcBef>
              <a:spcAft>
                <a:spcPts val="0"/>
              </a:spcAft>
              <a:buClr>
                <a:schemeClr val="dk1"/>
              </a:buClr>
              <a:buSzPts val="1500"/>
              <a:buChar char="•"/>
              <a:defRPr sz="1500"/>
            </a:lvl9pPr>
          </a:lstStyle>
          <a:p>
            <a:endParaRPr/>
          </a:p>
        </p:txBody>
      </p:sp>
      <p:sp>
        <p:nvSpPr>
          <p:cNvPr id="287" name="Google Shape;287;p52"/>
          <p:cNvSpPr txBox="1">
            <a:spLocks noGrp="1"/>
          </p:cNvSpPr>
          <p:nvPr>
            <p:ph type="body" idx="2"/>
          </p:nvPr>
        </p:nvSpPr>
        <p:spPr>
          <a:xfrm>
            <a:off x="457201" y="1076326"/>
            <a:ext cx="3008313" cy="3518297"/>
          </a:xfrm>
          <a:prstGeom prst="rect">
            <a:avLst/>
          </a:prstGeom>
          <a:noFill/>
          <a:ln>
            <a:noFill/>
          </a:ln>
        </p:spPr>
        <p:txBody>
          <a:bodyPr spcFirstLastPara="1" wrap="square" lIns="68575" tIns="34275" rIns="68575" bIns="34275" anchor="t" anchorCtr="0">
            <a:normAutofit/>
          </a:bodyPr>
          <a:lstStyle>
            <a:lvl1pPr marL="457200" lvl="0" indent="-228600" algn="l">
              <a:spcBef>
                <a:spcPts val="200"/>
              </a:spcBef>
              <a:spcAft>
                <a:spcPts val="0"/>
              </a:spcAft>
              <a:buClr>
                <a:schemeClr val="dk1"/>
              </a:buClr>
              <a:buSzPts val="1100"/>
              <a:buNone/>
              <a:defRPr sz="1100"/>
            </a:lvl1pPr>
            <a:lvl2pPr marL="914400" lvl="1" indent="-228600" algn="l">
              <a:spcBef>
                <a:spcPts val="200"/>
              </a:spcBef>
              <a:spcAft>
                <a:spcPts val="0"/>
              </a:spcAft>
              <a:buClr>
                <a:schemeClr val="dk1"/>
              </a:buClr>
              <a:buSzPts val="900"/>
              <a:buNone/>
              <a:defRPr sz="900"/>
            </a:lvl2pPr>
            <a:lvl3pPr marL="1371600" lvl="2" indent="-228600" algn="l">
              <a:spcBef>
                <a:spcPts val="200"/>
              </a:spcBef>
              <a:spcAft>
                <a:spcPts val="0"/>
              </a:spcAft>
              <a:buClr>
                <a:schemeClr val="dk1"/>
              </a:buClr>
              <a:buSzPts val="800"/>
              <a:buNone/>
              <a:defRPr sz="800"/>
            </a:lvl3pPr>
            <a:lvl4pPr marL="1828800" lvl="3" indent="-228600" algn="l">
              <a:spcBef>
                <a:spcPts val="100"/>
              </a:spcBef>
              <a:spcAft>
                <a:spcPts val="0"/>
              </a:spcAft>
              <a:buClr>
                <a:schemeClr val="dk1"/>
              </a:buClr>
              <a:buSzPts val="700"/>
              <a:buNone/>
              <a:defRPr sz="700"/>
            </a:lvl4pPr>
            <a:lvl5pPr marL="2286000" lvl="4" indent="-228600" algn="l">
              <a:spcBef>
                <a:spcPts val="100"/>
              </a:spcBef>
              <a:spcAft>
                <a:spcPts val="0"/>
              </a:spcAft>
              <a:buClr>
                <a:schemeClr val="dk1"/>
              </a:buClr>
              <a:buSzPts val="700"/>
              <a:buNone/>
              <a:defRPr sz="700"/>
            </a:lvl5pPr>
            <a:lvl6pPr marL="2743200" lvl="5" indent="-228600" algn="l">
              <a:spcBef>
                <a:spcPts val="100"/>
              </a:spcBef>
              <a:spcAft>
                <a:spcPts val="0"/>
              </a:spcAft>
              <a:buClr>
                <a:schemeClr val="dk1"/>
              </a:buClr>
              <a:buSzPts val="700"/>
              <a:buNone/>
              <a:defRPr sz="700"/>
            </a:lvl6pPr>
            <a:lvl7pPr marL="3200400" lvl="6" indent="-228600" algn="l">
              <a:spcBef>
                <a:spcPts val="100"/>
              </a:spcBef>
              <a:spcAft>
                <a:spcPts val="0"/>
              </a:spcAft>
              <a:buClr>
                <a:schemeClr val="dk1"/>
              </a:buClr>
              <a:buSzPts val="700"/>
              <a:buNone/>
              <a:defRPr sz="700"/>
            </a:lvl7pPr>
            <a:lvl8pPr marL="3657600" lvl="7" indent="-228600" algn="l">
              <a:spcBef>
                <a:spcPts val="100"/>
              </a:spcBef>
              <a:spcAft>
                <a:spcPts val="0"/>
              </a:spcAft>
              <a:buClr>
                <a:schemeClr val="dk1"/>
              </a:buClr>
              <a:buSzPts val="700"/>
              <a:buNone/>
              <a:defRPr sz="700"/>
            </a:lvl8pPr>
            <a:lvl9pPr marL="4114800" lvl="8" indent="-228600" algn="l">
              <a:spcBef>
                <a:spcPts val="100"/>
              </a:spcBef>
              <a:spcAft>
                <a:spcPts val="0"/>
              </a:spcAft>
              <a:buClr>
                <a:schemeClr val="dk1"/>
              </a:buClr>
              <a:buSzPts val="700"/>
              <a:buNone/>
              <a:defRPr sz="700"/>
            </a:lvl9pPr>
          </a:lstStyle>
          <a:p>
            <a:endParaRPr/>
          </a:p>
        </p:txBody>
      </p:sp>
      <p:sp>
        <p:nvSpPr>
          <p:cNvPr id="288" name="Google Shape;288;p52"/>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9" name="Google Shape;289;p52"/>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90" name="Google Shape;290;p52"/>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1"/>
        <p:cNvGrpSpPr/>
        <p:nvPr/>
      </p:nvGrpSpPr>
      <p:grpSpPr>
        <a:xfrm>
          <a:off x="0" y="0"/>
          <a:ext cx="0" cy="0"/>
          <a:chOff x="0" y="0"/>
          <a:chExt cx="0" cy="0"/>
        </a:xfrm>
      </p:grpSpPr>
      <p:sp>
        <p:nvSpPr>
          <p:cNvPr id="292" name="Google Shape;292;p53"/>
          <p:cNvSpPr txBox="1">
            <a:spLocks noGrp="1"/>
          </p:cNvSpPr>
          <p:nvPr>
            <p:ph type="title"/>
          </p:nvPr>
        </p:nvSpPr>
        <p:spPr>
          <a:xfrm>
            <a:off x="1792288" y="3600450"/>
            <a:ext cx="5486400" cy="425053"/>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dk1"/>
              </a:buClr>
              <a:buSzPts val="1500"/>
              <a:buFont typeface="Calibri"/>
              <a:buNone/>
              <a:defRPr sz="15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93" name="Google Shape;293;p53"/>
          <p:cNvSpPr>
            <a:spLocks noGrp="1"/>
          </p:cNvSpPr>
          <p:nvPr>
            <p:ph type="pic" idx="2"/>
          </p:nvPr>
        </p:nvSpPr>
        <p:spPr>
          <a:xfrm>
            <a:off x="1792288" y="459581"/>
            <a:ext cx="5486400" cy="3086100"/>
          </a:xfrm>
          <a:prstGeom prst="rect">
            <a:avLst/>
          </a:prstGeom>
          <a:noFill/>
          <a:ln>
            <a:noFill/>
          </a:ln>
        </p:spPr>
        <p:txBody>
          <a:bodyPr spcFirstLastPara="1" wrap="square" lIns="68575" tIns="34275" rIns="68575" bIns="34275" anchor="t" anchorCtr="0">
            <a:noAutofit/>
          </a:bodyPr>
          <a:lstStyle>
            <a:lvl1pPr marR="0" lvl="0" algn="l" rtl="0">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294" name="Google Shape;294;p53"/>
          <p:cNvSpPr txBox="1">
            <a:spLocks noGrp="1"/>
          </p:cNvSpPr>
          <p:nvPr>
            <p:ph type="body" idx="1"/>
          </p:nvPr>
        </p:nvSpPr>
        <p:spPr>
          <a:xfrm>
            <a:off x="1792288" y="4025503"/>
            <a:ext cx="5486400" cy="603646"/>
          </a:xfrm>
          <a:prstGeom prst="rect">
            <a:avLst/>
          </a:prstGeom>
          <a:noFill/>
          <a:ln>
            <a:noFill/>
          </a:ln>
        </p:spPr>
        <p:txBody>
          <a:bodyPr spcFirstLastPara="1" wrap="square" lIns="68575" tIns="34275" rIns="68575" bIns="34275" anchor="t" anchorCtr="0">
            <a:normAutofit/>
          </a:bodyPr>
          <a:lstStyle>
            <a:lvl1pPr marL="457200" lvl="0" indent="-228600" algn="l">
              <a:spcBef>
                <a:spcPts val="200"/>
              </a:spcBef>
              <a:spcAft>
                <a:spcPts val="0"/>
              </a:spcAft>
              <a:buClr>
                <a:schemeClr val="dk1"/>
              </a:buClr>
              <a:buSzPts val="1100"/>
              <a:buNone/>
              <a:defRPr sz="1100"/>
            </a:lvl1pPr>
            <a:lvl2pPr marL="914400" lvl="1" indent="-228600" algn="l">
              <a:spcBef>
                <a:spcPts val="200"/>
              </a:spcBef>
              <a:spcAft>
                <a:spcPts val="0"/>
              </a:spcAft>
              <a:buClr>
                <a:schemeClr val="dk1"/>
              </a:buClr>
              <a:buSzPts val="900"/>
              <a:buNone/>
              <a:defRPr sz="900"/>
            </a:lvl2pPr>
            <a:lvl3pPr marL="1371600" lvl="2" indent="-228600" algn="l">
              <a:spcBef>
                <a:spcPts val="200"/>
              </a:spcBef>
              <a:spcAft>
                <a:spcPts val="0"/>
              </a:spcAft>
              <a:buClr>
                <a:schemeClr val="dk1"/>
              </a:buClr>
              <a:buSzPts val="800"/>
              <a:buNone/>
              <a:defRPr sz="800"/>
            </a:lvl3pPr>
            <a:lvl4pPr marL="1828800" lvl="3" indent="-228600" algn="l">
              <a:spcBef>
                <a:spcPts val="100"/>
              </a:spcBef>
              <a:spcAft>
                <a:spcPts val="0"/>
              </a:spcAft>
              <a:buClr>
                <a:schemeClr val="dk1"/>
              </a:buClr>
              <a:buSzPts val="700"/>
              <a:buNone/>
              <a:defRPr sz="700"/>
            </a:lvl4pPr>
            <a:lvl5pPr marL="2286000" lvl="4" indent="-228600" algn="l">
              <a:spcBef>
                <a:spcPts val="100"/>
              </a:spcBef>
              <a:spcAft>
                <a:spcPts val="0"/>
              </a:spcAft>
              <a:buClr>
                <a:schemeClr val="dk1"/>
              </a:buClr>
              <a:buSzPts val="700"/>
              <a:buNone/>
              <a:defRPr sz="700"/>
            </a:lvl5pPr>
            <a:lvl6pPr marL="2743200" lvl="5" indent="-228600" algn="l">
              <a:spcBef>
                <a:spcPts val="100"/>
              </a:spcBef>
              <a:spcAft>
                <a:spcPts val="0"/>
              </a:spcAft>
              <a:buClr>
                <a:schemeClr val="dk1"/>
              </a:buClr>
              <a:buSzPts val="700"/>
              <a:buNone/>
              <a:defRPr sz="700"/>
            </a:lvl6pPr>
            <a:lvl7pPr marL="3200400" lvl="6" indent="-228600" algn="l">
              <a:spcBef>
                <a:spcPts val="100"/>
              </a:spcBef>
              <a:spcAft>
                <a:spcPts val="0"/>
              </a:spcAft>
              <a:buClr>
                <a:schemeClr val="dk1"/>
              </a:buClr>
              <a:buSzPts val="700"/>
              <a:buNone/>
              <a:defRPr sz="700"/>
            </a:lvl7pPr>
            <a:lvl8pPr marL="3657600" lvl="7" indent="-228600" algn="l">
              <a:spcBef>
                <a:spcPts val="100"/>
              </a:spcBef>
              <a:spcAft>
                <a:spcPts val="0"/>
              </a:spcAft>
              <a:buClr>
                <a:schemeClr val="dk1"/>
              </a:buClr>
              <a:buSzPts val="700"/>
              <a:buNone/>
              <a:defRPr sz="700"/>
            </a:lvl8pPr>
            <a:lvl9pPr marL="4114800" lvl="8" indent="-228600" algn="l">
              <a:spcBef>
                <a:spcPts val="100"/>
              </a:spcBef>
              <a:spcAft>
                <a:spcPts val="0"/>
              </a:spcAft>
              <a:buClr>
                <a:schemeClr val="dk1"/>
              </a:buClr>
              <a:buSzPts val="700"/>
              <a:buNone/>
              <a:defRPr sz="700"/>
            </a:lvl9pPr>
          </a:lstStyle>
          <a:p>
            <a:endParaRPr/>
          </a:p>
        </p:txBody>
      </p:sp>
      <p:sp>
        <p:nvSpPr>
          <p:cNvPr id="295" name="Google Shape;295;p53"/>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96" name="Google Shape;296;p53"/>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97" name="Google Shape;297;p53"/>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8"/>
        <p:cNvGrpSpPr/>
        <p:nvPr/>
      </p:nvGrpSpPr>
      <p:grpSpPr>
        <a:xfrm>
          <a:off x="0" y="0"/>
          <a:ext cx="0" cy="0"/>
          <a:chOff x="0" y="0"/>
          <a:chExt cx="0" cy="0"/>
        </a:xfrm>
      </p:grpSpPr>
      <p:sp>
        <p:nvSpPr>
          <p:cNvPr id="299" name="Google Shape;299;p54"/>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00" name="Google Shape;300;p54"/>
          <p:cNvSpPr txBox="1">
            <a:spLocks noGrp="1"/>
          </p:cNvSpPr>
          <p:nvPr>
            <p:ph type="body" idx="1"/>
          </p:nvPr>
        </p:nvSpPr>
        <p:spPr>
          <a:xfrm rot="5400000">
            <a:off x="2874764" y="-1217413"/>
            <a:ext cx="3394472" cy="8229600"/>
          </a:xfrm>
          <a:prstGeom prst="rect">
            <a:avLst/>
          </a:prstGeom>
          <a:noFill/>
          <a:ln>
            <a:noFill/>
          </a:ln>
        </p:spPr>
        <p:txBody>
          <a:bodyPr spcFirstLastPara="1" wrap="square" lIns="68575" tIns="34275" rIns="68575" bIns="34275" anchor="t" anchorCtr="0">
            <a:normAutofit/>
          </a:bodyPr>
          <a:lstStyle>
            <a:lvl1pPr marL="457200" lvl="0" indent="-317500" algn="l">
              <a:spcBef>
                <a:spcPts val="300"/>
              </a:spcBef>
              <a:spcAft>
                <a:spcPts val="0"/>
              </a:spcAft>
              <a:buClr>
                <a:schemeClr val="dk1"/>
              </a:buClr>
              <a:buSzPts val="1400"/>
              <a:buChar char="•"/>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301" name="Google Shape;301;p54"/>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02" name="Google Shape;302;p54"/>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03" name="Google Shape;303;p54"/>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4"/>
        <p:cNvGrpSpPr/>
        <p:nvPr/>
      </p:nvGrpSpPr>
      <p:grpSpPr>
        <a:xfrm>
          <a:off x="0" y="0"/>
          <a:ext cx="0" cy="0"/>
          <a:chOff x="0" y="0"/>
          <a:chExt cx="0" cy="0"/>
        </a:xfrm>
      </p:grpSpPr>
      <p:sp>
        <p:nvSpPr>
          <p:cNvPr id="305" name="Google Shape;305;p55"/>
          <p:cNvSpPr txBox="1">
            <a:spLocks noGrp="1"/>
          </p:cNvSpPr>
          <p:nvPr>
            <p:ph type="title"/>
          </p:nvPr>
        </p:nvSpPr>
        <p:spPr>
          <a:xfrm rot="5400000">
            <a:off x="5463778" y="1371601"/>
            <a:ext cx="4388644" cy="205740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06" name="Google Shape;306;p55"/>
          <p:cNvSpPr txBox="1">
            <a:spLocks noGrp="1"/>
          </p:cNvSpPr>
          <p:nvPr>
            <p:ph type="body" idx="1"/>
          </p:nvPr>
        </p:nvSpPr>
        <p:spPr>
          <a:xfrm rot="5400000">
            <a:off x="1272778" y="-609599"/>
            <a:ext cx="4388644" cy="6019800"/>
          </a:xfrm>
          <a:prstGeom prst="rect">
            <a:avLst/>
          </a:prstGeom>
          <a:noFill/>
          <a:ln>
            <a:noFill/>
          </a:ln>
        </p:spPr>
        <p:txBody>
          <a:bodyPr spcFirstLastPara="1" wrap="square" lIns="68575" tIns="34275" rIns="68575" bIns="34275" anchor="t" anchorCtr="0">
            <a:normAutofit/>
          </a:bodyPr>
          <a:lstStyle>
            <a:lvl1pPr marL="457200" lvl="0" indent="-317500" algn="l">
              <a:spcBef>
                <a:spcPts val="300"/>
              </a:spcBef>
              <a:spcAft>
                <a:spcPts val="0"/>
              </a:spcAft>
              <a:buClr>
                <a:schemeClr val="dk1"/>
              </a:buClr>
              <a:buSzPts val="1400"/>
              <a:buChar char="•"/>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307" name="Google Shape;307;p55"/>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08" name="Google Shape;308;p55"/>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09" name="Google Shape;309;p55"/>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10"/>
        <p:cNvGrpSpPr/>
        <p:nvPr/>
      </p:nvGrpSpPr>
      <p:grpSpPr>
        <a:xfrm>
          <a:off x="0" y="0"/>
          <a:ext cx="0" cy="0"/>
          <a:chOff x="0" y="0"/>
          <a:chExt cx="0" cy="0"/>
        </a:xfrm>
      </p:grpSpPr>
      <p:sp>
        <p:nvSpPr>
          <p:cNvPr id="311" name="Google Shape;311;p56"/>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12" name="Google Shape;312;p56"/>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13" name="Google Shape;313;p56"/>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
        <p:nvSpPr>
          <p:cNvPr id="314" name="Google Shape;314;p56"/>
          <p:cNvSpPr/>
          <p:nvPr/>
        </p:nvSpPr>
        <p:spPr>
          <a:xfrm>
            <a:off x="0" y="0"/>
            <a:ext cx="9144000" cy="514350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pic>
        <p:nvPicPr>
          <p:cNvPr id="315" name="Google Shape;315;p56"/>
          <p:cNvPicPr preferRelativeResize="0"/>
          <p:nvPr/>
        </p:nvPicPr>
        <p:blipFill rotWithShape="1">
          <a:blip r:embed="rId2">
            <a:alphaModFix/>
          </a:blip>
          <a:srcRect/>
          <a:stretch/>
        </p:blipFill>
        <p:spPr>
          <a:xfrm>
            <a:off x="88900" y="4767263"/>
            <a:ext cx="480060" cy="366713"/>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16"/>
        <p:cNvGrpSpPr/>
        <p:nvPr/>
      </p:nvGrpSpPr>
      <p:grpSpPr>
        <a:xfrm>
          <a:off x="0" y="0"/>
          <a:ext cx="0" cy="0"/>
          <a:chOff x="0" y="0"/>
          <a:chExt cx="0" cy="0"/>
        </a:xfrm>
      </p:grpSpPr>
      <p:pic>
        <p:nvPicPr>
          <p:cNvPr id="317" name="Google Shape;317;p57"/>
          <p:cNvPicPr preferRelativeResize="0"/>
          <p:nvPr/>
        </p:nvPicPr>
        <p:blipFill rotWithShape="1">
          <a:blip r:embed="rId2">
            <a:alphaModFix/>
          </a:blip>
          <a:srcRect l="5873" t="43226" r="56983" b="19724"/>
          <a:stretch/>
        </p:blipFill>
        <p:spPr>
          <a:xfrm>
            <a:off x="7772400" y="4443069"/>
            <a:ext cx="1295400" cy="664308"/>
          </a:xfrm>
          <a:prstGeom prst="rect">
            <a:avLst/>
          </a:prstGeom>
          <a:noFill/>
          <a:ln>
            <a:noFill/>
          </a:ln>
        </p:spPr>
      </p:pic>
      <p:sp>
        <p:nvSpPr>
          <p:cNvPr id="318" name="Google Shape;318;p57"/>
          <p:cNvSpPr txBox="1">
            <a:spLocks noGrp="1"/>
          </p:cNvSpPr>
          <p:nvPr>
            <p:ph type="dt" idx="10"/>
          </p:nvPr>
        </p:nvSpPr>
        <p:spPr>
          <a:xfrm>
            <a:off x="457200" y="4866932"/>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319" name="Google Shape;319;p57" descr="logo.pdf"/>
          <p:cNvPicPr preferRelativeResize="0"/>
          <p:nvPr/>
        </p:nvPicPr>
        <p:blipFill rotWithShape="1">
          <a:blip r:embed="rId3">
            <a:alphaModFix/>
          </a:blip>
          <a:srcRect/>
          <a:stretch/>
        </p:blipFill>
        <p:spPr>
          <a:xfrm>
            <a:off x="1377307" y="3985869"/>
            <a:ext cx="1899293" cy="1843431"/>
          </a:xfrm>
          <a:prstGeom prst="rect">
            <a:avLst/>
          </a:prstGeom>
          <a:noFill/>
          <a:ln>
            <a:noFill/>
          </a:ln>
        </p:spPr>
      </p:pic>
      <p:pic>
        <p:nvPicPr>
          <p:cNvPr id="320" name="Google Shape;320;p57" descr="Logo_SCG_Color_Final.png"/>
          <p:cNvPicPr preferRelativeResize="0"/>
          <p:nvPr/>
        </p:nvPicPr>
        <p:blipFill rotWithShape="1">
          <a:blip r:embed="rId4">
            <a:alphaModFix/>
          </a:blip>
          <a:srcRect/>
          <a:stretch/>
        </p:blipFill>
        <p:spPr>
          <a:xfrm>
            <a:off x="77058" y="4566894"/>
            <a:ext cx="1294543" cy="619125"/>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2"/>
        <p:cNvGrpSpPr/>
        <p:nvPr/>
      </p:nvGrpSpPr>
      <p:grpSpPr>
        <a:xfrm>
          <a:off x="0" y="0"/>
          <a:ext cx="0" cy="0"/>
          <a:chOff x="0" y="0"/>
          <a:chExt cx="0" cy="0"/>
        </a:xfrm>
      </p:grpSpPr>
      <p:sp>
        <p:nvSpPr>
          <p:cNvPr id="323" name="Google Shape;323;p59"/>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24" name="Google Shape;324;p59"/>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25" name="Google Shape;325;p59"/>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FFFFFF"/>
                </a:solidFill>
                <a:latin typeface="Calibri"/>
                <a:ea typeface="Calibri"/>
                <a:cs typeface="Calibri"/>
                <a:sym typeface="Calibri"/>
              </a:defRPr>
            </a:lvl1pPr>
            <a:lvl2pPr marL="0" marR="0" lvl="1" indent="0" algn="l" rtl="0">
              <a:spcBef>
                <a:spcPts val="0"/>
              </a:spcBef>
              <a:buNone/>
              <a:defRPr sz="1400">
                <a:solidFill>
                  <a:srgbClr val="FFFFFF"/>
                </a:solidFill>
                <a:latin typeface="Calibri"/>
                <a:ea typeface="Calibri"/>
                <a:cs typeface="Calibri"/>
                <a:sym typeface="Calibri"/>
              </a:defRPr>
            </a:lvl2pPr>
            <a:lvl3pPr marL="0" marR="0" lvl="2" indent="0" algn="l" rtl="0">
              <a:spcBef>
                <a:spcPts val="0"/>
              </a:spcBef>
              <a:buNone/>
              <a:defRPr sz="1400">
                <a:solidFill>
                  <a:srgbClr val="FFFFFF"/>
                </a:solidFill>
                <a:latin typeface="Calibri"/>
                <a:ea typeface="Calibri"/>
                <a:cs typeface="Calibri"/>
                <a:sym typeface="Calibri"/>
              </a:defRPr>
            </a:lvl3pPr>
            <a:lvl4pPr marL="0" marR="0" lvl="3" indent="0" algn="l" rtl="0">
              <a:spcBef>
                <a:spcPts val="0"/>
              </a:spcBef>
              <a:buNone/>
              <a:defRPr sz="1400">
                <a:solidFill>
                  <a:srgbClr val="FFFFFF"/>
                </a:solidFill>
                <a:latin typeface="Calibri"/>
                <a:ea typeface="Calibri"/>
                <a:cs typeface="Calibri"/>
                <a:sym typeface="Calibri"/>
              </a:defRPr>
            </a:lvl4pPr>
            <a:lvl5pPr marL="0" marR="0" lvl="4" indent="0" algn="l" rtl="0">
              <a:spcBef>
                <a:spcPts val="0"/>
              </a:spcBef>
              <a:buNone/>
              <a:defRPr sz="1400">
                <a:solidFill>
                  <a:srgbClr val="FFFFFF"/>
                </a:solidFill>
                <a:latin typeface="Calibri"/>
                <a:ea typeface="Calibri"/>
                <a:cs typeface="Calibri"/>
                <a:sym typeface="Calibri"/>
              </a:defRPr>
            </a:lvl5pPr>
            <a:lvl6pPr marL="0" marR="0" lvl="5" indent="0" algn="l" rtl="0">
              <a:spcBef>
                <a:spcPts val="0"/>
              </a:spcBef>
              <a:buNone/>
              <a:defRPr sz="1400">
                <a:solidFill>
                  <a:srgbClr val="FFFFFF"/>
                </a:solidFill>
                <a:latin typeface="Calibri"/>
                <a:ea typeface="Calibri"/>
                <a:cs typeface="Calibri"/>
                <a:sym typeface="Calibri"/>
              </a:defRPr>
            </a:lvl6pPr>
            <a:lvl7pPr marL="0" marR="0" lvl="6" indent="0" algn="l" rtl="0">
              <a:spcBef>
                <a:spcPts val="0"/>
              </a:spcBef>
              <a:buNone/>
              <a:defRPr sz="1400">
                <a:solidFill>
                  <a:srgbClr val="FFFFFF"/>
                </a:solidFill>
                <a:latin typeface="Calibri"/>
                <a:ea typeface="Calibri"/>
                <a:cs typeface="Calibri"/>
                <a:sym typeface="Calibri"/>
              </a:defRPr>
            </a:lvl7pPr>
            <a:lvl8pPr marL="0" marR="0" lvl="7" indent="0" algn="l" rtl="0">
              <a:spcBef>
                <a:spcPts val="0"/>
              </a:spcBef>
              <a:buNone/>
              <a:defRPr sz="1400">
                <a:solidFill>
                  <a:srgbClr val="FFFFFF"/>
                </a:solidFill>
                <a:latin typeface="Calibri"/>
                <a:ea typeface="Calibri"/>
                <a:cs typeface="Calibri"/>
                <a:sym typeface="Calibri"/>
              </a:defRPr>
            </a:lvl8pPr>
            <a:lvl9pPr marL="0" marR="0" lvl="8" indent="0" algn="l" rtl="0">
              <a:spcBef>
                <a:spcPts val="0"/>
              </a:spcBef>
              <a:buNone/>
              <a:defRPr sz="1400">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Style #1">
  <p:cSld name="Title Slide Style #1">
    <p:spTree>
      <p:nvGrpSpPr>
        <p:cNvPr id="1" name="Shape 326"/>
        <p:cNvGrpSpPr/>
        <p:nvPr/>
      </p:nvGrpSpPr>
      <p:grpSpPr>
        <a:xfrm>
          <a:off x="0" y="0"/>
          <a:ext cx="0" cy="0"/>
          <a:chOff x="0" y="0"/>
          <a:chExt cx="0" cy="0"/>
        </a:xfrm>
      </p:grpSpPr>
      <p:sp>
        <p:nvSpPr>
          <p:cNvPr id="327" name="Google Shape;327;p60"/>
          <p:cNvSpPr txBox="1">
            <a:spLocks noGrp="1"/>
          </p:cNvSpPr>
          <p:nvPr>
            <p:ph type="ctrTitle"/>
          </p:nvPr>
        </p:nvSpPr>
        <p:spPr>
          <a:xfrm>
            <a:off x="358140" y="1642114"/>
            <a:ext cx="8305800" cy="1102519"/>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Clr>
                <a:schemeClr val="accent1"/>
              </a:buClr>
              <a:buSzPts val="8500"/>
              <a:buFont typeface="Arial"/>
              <a:buNone/>
              <a:defRPr sz="8500" b="0" i="0" u="none" strike="noStrike" cap="none">
                <a:solidFill>
                  <a:schemeClr val="accent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328" name="Google Shape;328;p60"/>
          <p:cNvSpPr txBox="1">
            <a:spLocks noGrp="1"/>
          </p:cNvSpPr>
          <p:nvPr>
            <p:ph type="body" idx="1"/>
          </p:nvPr>
        </p:nvSpPr>
        <p:spPr>
          <a:xfrm>
            <a:off x="358140" y="2266950"/>
            <a:ext cx="8305800" cy="1219200"/>
          </a:xfrm>
          <a:prstGeom prst="rect">
            <a:avLst/>
          </a:prstGeom>
          <a:noFill/>
          <a:ln>
            <a:noFill/>
          </a:ln>
        </p:spPr>
        <p:txBody>
          <a:bodyPr spcFirstLastPara="1" wrap="square" lIns="68575" tIns="34275" rIns="68575" bIns="34275" anchor="t" anchorCtr="0">
            <a:noAutofit/>
          </a:bodyPr>
          <a:lstStyle>
            <a:lvl1pPr marL="457200" marR="0" lvl="0" indent="-228600" algn="l" rtl="0">
              <a:spcBef>
                <a:spcPts val="1700"/>
              </a:spcBef>
              <a:spcAft>
                <a:spcPts val="0"/>
              </a:spcAft>
              <a:buClr>
                <a:schemeClr val="accent1"/>
              </a:buClr>
              <a:buSzPts val="8500"/>
              <a:buFont typeface="Merriweather Sans"/>
              <a:buNone/>
              <a:defRPr sz="8500" b="0" i="0" u="none" strike="noStrike" cap="none">
                <a:solidFill>
                  <a:schemeClr val="dk1"/>
                </a:solidFill>
                <a:latin typeface="Arial"/>
                <a:ea typeface="Arial"/>
                <a:cs typeface="Arial"/>
                <a:sym typeface="Arial"/>
              </a:defRPr>
            </a:lvl1pPr>
            <a:lvl2pPr marL="914400" marR="0" lvl="1" indent="-317500" algn="l" rtl="0">
              <a:spcBef>
                <a:spcPts val="300"/>
              </a:spcBef>
              <a:spcAft>
                <a:spcPts val="0"/>
              </a:spcAft>
              <a:buClr>
                <a:schemeClr val="dk2"/>
              </a:buClr>
              <a:buSzPts val="1400"/>
              <a:buFont typeface="Merriweather Sans"/>
              <a:buChar char="▾"/>
              <a:defRPr sz="1400" b="0" i="0" u="none" strike="noStrike" cap="none">
                <a:solidFill>
                  <a:schemeClr val="dk1"/>
                </a:solidFill>
                <a:latin typeface="Arial"/>
                <a:ea typeface="Arial"/>
                <a:cs typeface="Arial"/>
                <a:sym typeface="Arial"/>
              </a:defRPr>
            </a:lvl2pPr>
            <a:lvl3pPr marL="1371600" marR="0" lvl="2" indent="-317500" algn="l" rtl="0">
              <a:spcBef>
                <a:spcPts val="300"/>
              </a:spcBef>
              <a:spcAft>
                <a:spcPts val="0"/>
              </a:spcAft>
              <a:buClr>
                <a:schemeClr val="dk2"/>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spcBef>
                <a:spcPts val="300"/>
              </a:spcBef>
              <a:spcAft>
                <a:spcPts val="0"/>
              </a:spcAft>
              <a:buClr>
                <a:schemeClr val="dk2"/>
              </a:buClr>
              <a:buSzPts val="1400"/>
              <a:buFont typeface="Merriweather Sans"/>
              <a:buChar char="»"/>
              <a:defRPr sz="1400" b="0" i="0" u="none" strike="noStrike" cap="none">
                <a:solidFill>
                  <a:schemeClr val="dk1"/>
                </a:solidFill>
                <a:latin typeface="Arial"/>
                <a:ea typeface="Arial"/>
                <a:cs typeface="Arial"/>
                <a:sym typeface="Arial"/>
              </a:defRPr>
            </a:lvl4pPr>
            <a:lvl5pPr marL="2286000" marR="0" lvl="4" indent="-298450" algn="l" rtl="0">
              <a:spcBef>
                <a:spcPts val="300"/>
              </a:spcBef>
              <a:spcAft>
                <a:spcPts val="0"/>
              </a:spcAft>
              <a:buClr>
                <a:schemeClr val="dk2"/>
              </a:buClr>
              <a:buSzPts val="1100"/>
              <a:buFont typeface="Arial"/>
              <a:buChar char="❯"/>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tandard Title &amp; Content" type="obj">
  <p:cSld name="OBJECT">
    <p:spTree>
      <p:nvGrpSpPr>
        <p:cNvPr id="1" name="Shape 329"/>
        <p:cNvGrpSpPr/>
        <p:nvPr/>
      </p:nvGrpSpPr>
      <p:grpSpPr>
        <a:xfrm>
          <a:off x="0" y="0"/>
          <a:ext cx="0" cy="0"/>
          <a:chOff x="0" y="0"/>
          <a:chExt cx="0" cy="0"/>
        </a:xfrm>
      </p:grpSpPr>
      <p:sp>
        <p:nvSpPr>
          <p:cNvPr id="330" name="Google Shape;330;p61"/>
          <p:cNvSpPr txBox="1">
            <a:spLocks noGrp="1"/>
          </p:cNvSpPr>
          <p:nvPr>
            <p:ph type="title"/>
          </p:nvPr>
        </p:nvSpPr>
        <p:spPr>
          <a:xfrm>
            <a:off x="0" y="148590"/>
            <a:ext cx="9144000" cy="857250"/>
          </a:xfrm>
          <a:prstGeom prst="rect">
            <a:avLst/>
          </a:prstGeom>
          <a:noFill/>
          <a:ln>
            <a:noFill/>
          </a:ln>
        </p:spPr>
        <p:txBody>
          <a:bodyPr spcFirstLastPara="1" wrap="square" lIns="68575" tIns="34275" rIns="68575" bIns="34275" anchor="t" anchorCtr="0">
            <a:normAutofit/>
          </a:bodyPr>
          <a:lstStyle>
            <a:lvl1pPr marR="0" lvl="0" algn="l" rtl="0">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331" name="Google Shape;331;p61"/>
          <p:cNvSpPr txBox="1">
            <a:spLocks noGrp="1"/>
          </p:cNvSpPr>
          <p:nvPr>
            <p:ph type="body" idx="1"/>
          </p:nvPr>
        </p:nvSpPr>
        <p:spPr>
          <a:xfrm>
            <a:off x="457200" y="1200151"/>
            <a:ext cx="8229600" cy="3394472"/>
          </a:xfrm>
          <a:prstGeom prst="rect">
            <a:avLst/>
          </a:prstGeom>
          <a:noFill/>
          <a:ln>
            <a:noFill/>
          </a:ln>
        </p:spPr>
        <p:txBody>
          <a:bodyPr spcFirstLastPara="1" wrap="square" lIns="68575" tIns="34275" rIns="68575" bIns="34275" anchor="t" anchorCtr="0">
            <a:noAutofit/>
          </a:bodyPr>
          <a:lstStyle>
            <a:lvl1pPr marL="457200" marR="0" lvl="0" indent="-330200" algn="l" rtl="0">
              <a:spcBef>
                <a:spcPts val="300"/>
              </a:spcBef>
              <a:spcAft>
                <a:spcPts val="0"/>
              </a:spcAft>
              <a:buClr>
                <a:schemeClr val="accent1"/>
              </a:buClr>
              <a:buSzPts val="1600"/>
              <a:buFont typeface="Merriweather Sans"/>
              <a:buChar char="‣"/>
              <a:defRPr sz="1600" b="0" i="0" u="none" strike="noStrike" cap="none">
                <a:solidFill>
                  <a:schemeClr val="dk1"/>
                </a:solidFill>
                <a:latin typeface="Arial"/>
                <a:ea typeface="Arial"/>
                <a:cs typeface="Arial"/>
                <a:sym typeface="Arial"/>
              </a:defRPr>
            </a:lvl1pPr>
            <a:lvl2pPr marL="914400" marR="0" lvl="1" indent="-317500" algn="l" rtl="0">
              <a:spcBef>
                <a:spcPts val="300"/>
              </a:spcBef>
              <a:spcAft>
                <a:spcPts val="0"/>
              </a:spcAft>
              <a:buClr>
                <a:schemeClr val="dk2"/>
              </a:buClr>
              <a:buSzPts val="1400"/>
              <a:buFont typeface="Merriweather Sans"/>
              <a:buChar char="▾"/>
              <a:defRPr sz="1400" b="0" i="0" u="none" strike="noStrike" cap="none">
                <a:solidFill>
                  <a:schemeClr val="dk1"/>
                </a:solidFill>
                <a:latin typeface="Arial"/>
                <a:ea typeface="Arial"/>
                <a:cs typeface="Arial"/>
                <a:sym typeface="Arial"/>
              </a:defRPr>
            </a:lvl2pPr>
            <a:lvl3pPr marL="1371600" marR="0" lvl="2" indent="-317500" algn="l" rtl="0">
              <a:spcBef>
                <a:spcPts val="300"/>
              </a:spcBef>
              <a:spcAft>
                <a:spcPts val="0"/>
              </a:spcAft>
              <a:buClr>
                <a:schemeClr val="dk2"/>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spcBef>
                <a:spcPts val="300"/>
              </a:spcBef>
              <a:spcAft>
                <a:spcPts val="0"/>
              </a:spcAft>
              <a:buClr>
                <a:schemeClr val="dk2"/>
              </a:buClr>
              <a:buSzPts val="1400"/>
              <a:buFont typeface="Merriweather Sans"/>
              <a:buChar char="»"/>
              <a:defRPr sz="1400" b="0" i="0" u="none" strike="noStrike" cap="none">
                <a:solidFill>
                  <a:schemeClr val="dk1"/>
                </a:solidFill>
                <a:latin typeface="Arial"/>
                <a:ea typeface="Arial"/>
                <a:cs typeface="Arial"/>
                <a:sym typeface="Arial"/>
              </a:defRPr>
            </a:lvl4pPr>
            <a:lvl5pPr marL="2286000" marR="0" lvl="4" indent="-298450" algn="l" rtl="0">
              <a:spcBef>
                <a:spcPts val="300"/>
              </a:spcBef>
              <a:spcAft>
                <a:spcPts val="0"/>
              </a:spcAft>
              <a:buClr>
                <a:schemeClr val="dk2"/>
              </a:buClr>
              <a:buSzPts val="1100"/>
              <a:buFont typeface="Arial"/>
              <a:buChar char="❯"/>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2"/>
        <p:cNvGrpSpPr/>
        <p:nvPr/>
      </p:nvGrpSpPr>
      <p:grpSpPr>
        <a:xfrm>
          <a:off x="0" y="0"/>
          <a:ext cx="0" cy="0"/>
          <a:chOff x="0" y="0"/>
          <a:chExt cx="0" cy="0"/>
        </a:xfrm>
      </p:grpSpPr>
      <p:sp>
        <p:nvSpPr>
          <p:cNvPr id="333" name="Google Shape;333;p62"/>
          <p:cNvSpPr txBox="1">
            <a:spLocks noGrp="1"/>
          </p:cNvSpPr>
          <p:nvPr>
            <p:ph type="title"/>
          </p:nvPr>
        </p:nvSpPr>
        <p:spPr>
          <a:xfrm>
            <a:off x="722313" y="3305176"/>
            <a:ext cx="7772400" cy="1021556"/>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334" name="Google Shape;334;p62"/>
          <p:cNvSpPr txBox="1">
            <a:spLocks noGrp="1"/>
          </p:cNvSpPr>
          <p:nvPr>
            <p:ph type="body" idx="1"/>
          </p:nvPr>
        </p:nvSpPr>
        <p:spPr>
          <a:xfrm>
            <a:off x="722313" y="2180035"/>
            <a:ext cx="7772400" cy="1125140"/>
          </a:xfrm>
          <a:prstGeom prst="rect">
            <a:avLst/>
          </a:prstGeom>
          <a:noFill/>
          <a:ln>
            <a:noFill/>
          </a:ln>
        </p:spPr>
        <p:txBody>
          <a:bodyPr spcFirstLastPara="1" wrap="square" lIns="68575" tIns="34275" rIns="68575" bIns="34275" anchor="b" anchorCtr="0">
            <a:noAutofit/>
          </a:bodyPr>
          <a:lstStyle>
            <a:lvl1pPr marL="457200" marR="0" lvl="0" indent="-228600" algn="l" rtl="0">
              <a:spcBef>
                <a:spcPts val="400"/>
              </a:spcBef>
              <a:spcAft>
                <a:spcPts val="0"/>
              </a:spcAft>
              <a:buClr>
                <a:schemeClr val="accent1"/>
              </a:buClr>
              <a:buSzPts val="2000"/>
              <a:buFont typeface="Merriweather Sans"/>
              <a:buNone/>
              <a:defRPr sz="20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2"/>
              </a:buClr>
              <a:buSzPts val="1800"/>
              <a:buFont typeface="Merriweather Sans"/>
              <a:buNone/>
              <a:defRPr sz="1800" b="0" i="0" u="none" strike="noStrike" cap="none">
                <a:solidFill>
                  <a:schemeClr val="dk1"/>
                </a:solidFill>
                <a:latin typeface="Arial"/>
                <a:ea typeface="Arial"/>
                <a:cs typeface="Arial"/>
                <a:sym typeface="Arial"/>
              </a:defRPr>
            </a:lvl2pPr>
            <a:lvl3pPr marL="1371600" marR="0" lvl="2" indent="-228600" algn="l" rtl="0">
              <a:spcBef>
                <a:spcPts val="300"/>
              </a:spcBef>
              <a:spcAft>
                <a:spcPts val="0"/>
              </a:spcAft>
              <a:buClr>
                <a:schemeClr val="dk2"/>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300"/>
              </a:spcBef>
              <a:spcAft>
                <a:spcPts val="0"/>
              </a:spcAft>
              <a:buClr>
                <a:schemeClr val="dk2"/>
              </a:buClr>
              <a:buSzPts val="1400"/>
              <a:buFont typeface="Merriweather Sans"/>
              <a:buNone/>
              <a:defRPr sz="1400" b="0" i="0" u="none" strike="noStrike" cap="none">
                <a:solidFill>
                  <a:schemeClr val="dk1"/>
                </a:solidFill>
                <a:latin typeface="Arial"/>
                <a:ea typeface="Arial"/>
                <a:cs typeface="Arial"/>
                <a:sym typeface="Arial"/>
              </a:defRPr>
            </a:lvl4pPr>
            <a:lvl5pPr marL="2286000" marR="0" lvl="4" indent="-228600" algn="l" rtl="0">
              <a:spcBef>
                <a:spcPts val="300"/>
              </a:spcBef>
              <a:spcAft>
                <a:spcPts val="0"/>
              </a:spcAft>
              <a:buClr>
                <a:schemeClr val="dk2"/>
              </a:buClr>
              <a:buSzPts val="11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3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6pPr>
            <a:lvl7pPr marL="3200400" marR="0" lvl="6" indent="-228600" algn="l" rtl="0">
              <a:spcBef>
                <a:spcPts val="3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7pPr>
            <a:lvl8pPr marL="3657600" marR="0" lvl="7" indent="-228600" algn="l" rtl="0">
              <a:spcBef>
                <a:spcPts val="3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8pPr>
            <a:lvl9pPr marL="4114800" marR="0" lvl="8" indent="-228600" algn="l" rtl="0">
              <a:spcBef>
                <a:spcPts val="3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35" name="Google Shape;335;p62"/>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36" name="Google Shape;336;p62"/>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37" name="Google Shape;337;p62"/>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FFFFFF"/>
                </a:solidFill>
                <a:latin typeface="Calibri"/>
                <a:ea typeface="Calibri"/>
                <a:cs typeface="Calibri"/>
                <a:sym typeface="Calibri"/>
              </a:defRPr>
            </a:lvl1pPr>
            <a:lvl2pPr marL="0" marR="0" lvl="1" indent="0" algn="l" rtl="0">
              <a:spcBef>
                <a:spcPts val="0"/>
              </a:spcBef>
              <a:buNone/>
              <a:defRPr sz="1400">
                <a:solidFill>
                  <a:srgbClr val="FFFFFF"/>
                </a:solidFill>
                <a:latin typeface="Calibri"/>
                <a:ea typeface="Calibri"/>
                <a:cs typeface="Calibri"/>
                <a:sym typeface="Calibri"/>
              </a:defRPr>
            </a:lvl2pPr>
            <a:lvl3pPr marL="0" marR="0" lvl="2" indent="0" algn="l" rtl="0">
              <a:spcBef>
                <a:spcPts val="0"/>
              </a:spcBef>
              <a:buNone/>
              <a:defRPr sz="1400">
                <a:solidFill>
                  <a:srgbClr val="FFFFFF"/>
                </a:solidFill>
                <a:latin typeface="Calibri"/>
                <a:ea typeface="Calibri"/>
                <a:cs typeface="Calibri"/>
                <a:sym typeface="Calibri"/>
              </a:defRPr>
            </a:lvl3pPr>
            <a:lvl4pPr marL="0" marR="0" lvl="3" indent="0" algn="l" rtl="0">
              <a:spcBef>
                <a:spcPts val="0"/>
              </a:spcBef>
              <a:buNone/>
              <a:defRPr sz="1400">
                <a:solidFill>
                  <a:srgbClr val="FFFFFF"/>
                </a:solidFill>
                <a:latin typeface="Calibri"/>
                <a:ea typeface="Calibri"/>
                <a:cs typeface="Calibri"/>
                <a:sym typeface="Calibri"/>
              </a:defRPr>
            </a:lvl4pPr>
            <a:lvl5pPr marL="0" marR="0" lvl="4" indent="0" algn="l" rtl="0">
              <a:spcBef>
                <a:spcPts val="0"/>
              </a:spcBef>
              <a:buNone/>
              <a:defRPr sz="1400">
                <a:solidFill>
                  <a:srgbClr val="FFFFFF"/>
                </a:solidFill>
                <a:latin typeface="Calibri"/>
                <a:ea typeface="Calibri"/>
                <a:cs typeface="Calibri"/>
                <a:sym typeface="Calibri"/>
              </a:defRPr>
            </a:lvl5pPr>
            <a:lvl6pPr marL="0" marR="0" lvl="5" indent="0" algn="l" rtl="0">
              <a:spcBef>
                <a:spcPts val="0"/>
              </a:spcBef>
              <a:buNone/>
              <a:defRPr sz="1400">
                <a:solidFill>
                  <a:srgbClr val="FFFFFF"/>
                </a:solidFill>
                <a:latin typeface="Calibri"/>
                <a:ea typeface="Calibri"/>
                <a:cs typeface="Calibri"/>
                <a:sym typeface="Calibri"/>
              </a:defRPr>
            </a:lvl6pPr>
            <a:lvl7pPr marL="0" marR="0" lvl="6" indent="0" algn="l" rtl="0">
              <a:spcBef>
                <a:spcPts val="0"/>
              </a:spcBef>
              <a:buNone/>
              <a:defRPr sz="1400">
                <a:solidFill>
                  <a:srgbClr val="FFFFFF"/>
                </a:solidFill>
                <a:latin typeface="Calibri"/>
                <a:ea typeface="Calibri"/>
                <a:cs typeface="Calibri"/>
                <a:sym typeface="Calibri"/>
              </a:defRPr>
            </a:lvl7pPr>
            <a:lvl8pPr marL="0" marR="0" lvl="7" indent="0" algn="l" rtl="0">
              <a:spcBef>
                <a:spcPts val="0"/>
              </a:spcBef>
              <a:buNone/>
              <a:defRPr sz="1400">
                <a:solidFill>
                  <a:srgbClr val="FFFFFF"/>
                </a:solidFill>
                <a:latin typeface="Calibri"/>
                <a:ea typeface="Calibri"/>
                <a:cs typeface="Calibri"/>
                <a:sym typeface="Calibri"/>
              </a:defRPr>
            </a:lvl8pPr>
            <a:lvl9pPr marL="0" marR="0" lvl="8" indent="0" algn="l" rtl="0">
              <a:spcBef>
                <a:spcPts val="0"/>
              </a:spcBef>
              <a:buNone/>
              <a:defRPr sz="1400">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38"/>
        <p:cNvGrpSpPr/>
        <p:nvPr/>
      </p:nvGrpSpPr>
      <p:grpSpPr>
        <a:xfrm>
          <a:off x="0" y="0"/>
          <a:ext cx="0" cy="0"/>
          <a:chOff x="0" y="0"/>
          <a:chExt cx="0" cy="0"/>
        </a:xfrm>
      </p:grpSpPr>
      <p:sp>
        <p:nvSpPr>
          <p:cNvPr id="339" name="Google Shape;339;p63"/>
          <p:cNvSpPr txBox="1">
            <a:spLocks noGrp="1"/>
          </p:cNvSpPr>
          <p:nvPr>
            <p:ph type="title"/>
          </p:nvPr>
        </p:nvSpPr>
        <p:spPr>
          <a:xfrm>
            <a:off x="457205" y="204787"/>
            <a:ext cx="3008313" cy="871538"/>
          </a:xfrm>
          <a:prstGeom prst="rect">
            <a:avLst/>
          </a:prstGeom>
          <a:noFill/>
          <a:ln>
            <a:noFill/>
          </a:ln>
        </p:spPr>
        <p:txBody>
          <a:bodyPr spcFirstLastPara="1" wrap="square" lIns="68575" tIns="34275" rIns="68575" bIns="34275" anchor="b" anchorCtr="0">
            <a:noAutofit/>
          </a:bodyPr>
          <a:lstStyle>
            <a:lvl1pPr marR="0" lvl="0" algn="l" rtl="0">
              <a:lnSpc>
                <a:spcPct val="93742"/>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340" name="Google Shape;340;p63"/>
          <p:cNvSpPr txBox="1">
            <a:spLocks noGrp="1"/>
          </p:cNvSpPr>
          <p:nvPr>
            <p:ph type="body" idx="1"/>
          </p:nvPr>
        </p:nvSpPr>
        <p:spPr>
          <a:xfrm>
            <a:off x="3575050" y="204792"/>
            <a:ext cx="5111750" cy="4389835"/>
          </a:xfrm>
          <a:prstGeom prst="rect">
            <a:avLst/>
          </a:prstGeom>
          <a:noFill/>
          <a:ln>
            <a:noFill/>
          </a:ln>
        </p:spPr>
        <p:txBody>
          <a:bodyPr spcFirstLastPara="1" wrap="square" lIns="68575" tIns="34275" rIns="68575" bIns="34275" anchor="t" anchorCtr="0">
            <a:noAutofit/>
          </a:bodyPr>
          <a:lstStyle>
            <a:lvl1pPr marL="457200" marR="0" lvl="0" indent="-368300" algn="l" rtl="0">
              <a:spcBef>
                <a:spcPts val="400"/>
              </a:spcBef>
              <a:spcAft>
                <a:spcPts val="0"/>
              </a:spcAft>
              <a:buClr>
                <a:schemeClr val="accent1"/>
              </a:buClr>
              <a:buSzPts val="2200"/>
              <a:buFont typeface="Merriweather Sans"/>
              <a:buChar char="‣"/>
              <a:defRPr sz="22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2"/>
              </a:buClr>
              <a:buSzPts val="2000"/>
              <a:buFont typeface="Merriweather Sans"/>
              <a:buChar char="▾"/>
              <a:defRPr sz="2000" b="0" i="0" u="none" strike="noStrike" cap="none">
                <a:solidFill>
                  <a:schemeClr val="dk1"/>
                </a:solidFill>
                <a:latin typeface="Arial"/>
                <a:ea typeface="Arial"/>
                <a:cs typeface="Arial"/>
                <a:sym typeface="Arial"/>
              </a:defRPr>
            </a:lvl2pPr>
            <a:lvl3pPr marL="1371600" marR="0" lvl="2" indent="-342900" algn="l" rtl="0">
              <a:spcBef>
                <a:spcPts val="40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00"/>
              </a:spcBef>
              <a:spcAft>
                <a:spcPts val="0"/>
              </a:spcAft>
              <a:buClr>
                <a:schemeClr val="dk2"/>
              </a:buClr>
              <a:buSzPts val="1600"/>
              <a:buFont typeface="Merriweather Sans"/>
              <a:buChar char="»"/>
              <a:defRPr sz="1600" b="0" i="0" u="none" strike="noStrike" cap="none">
                <a:solidFill>
                  <a:schemeClr val="dk1"/>
                </a:solidFill>
                <a:latin typeface="Arial"/>
                <a:ea typeface="Arial"/>
                <a:cs typeface="Arial"/>
                <a:sym typeface="Arial"/>
              </a:defRPr>
            </a:lvl4pPr>
            <a:lvl5pPr marL="2286000" marR="0" lvl="4" indent="-298450" algn="l" rtl="0">
              <a:spcBef>
                <a:spcPts val="300"/>
              </a:spcBef>
              <a:spcAft>
                <a:spcPts val="0"/>
              </a:spcAft>
              <a:buClr>
                <a:schemeClr val="dk2"/>
              </a:buClr>
              <a:buSzPts val="1100"/>
              <a:buFont typeface="Arial"/>
              <a:buChar char="❯"/>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1" name="Google Shape;341;p63"/>
          <p:cNvSpPr txBox="1">
            <a:spLocks noGrp="1"/>
          </p:cNvSpPr>
          <p:nvPr>
            <p:ph type="body" idx="2"/>
          </p:nvPr>
        </p:nvSpPr>
        <p:spPr>
          <a:xfrm>
            <a:off x="457205" y="1076328"/>
            <a:ext cx="3008313" cy="3518297"/>
          </a:xfrm>
          <a:prstGeom prst="rect">
            <a:avLst/>
          </a:prstGeom>
          <a:noFill/>
          <a:ln>
            <a:noFill/>
          </a:ln>
        </p:spPr>
        <p:txBody>
          <a:bodyPr spcFirstLastPara="1" wrap="square" lIns="68575" tIns="34275" rIns="68575" bIns="34275" anchor="t" anchorCtr="0">
            <a:noAutofit/>
          </a:bodyPr>
          <a:lstStyle>
            <a:lvl1pPr marL="457200" marR="0" lvl="0" indent="-228600" algn="l" rtl="0">
              <a:spcBef>
                <a:spcPts val="300"/>
              </a:spcBef>
              <a:spcAft>
                <a:spcPts val="0"/>
              </a:spcAft>
              <a:buClr>
                <a:schemeClr val="accent1"/>
              </a:buClr>
              <a:buSzPts val="1400"/>
              <a:buFont typeface="Merriweather Sans"/>
              <a:buNone/>
              <a:defRPr sz="1400" b="0" i="0" u="none" strike="noStrike" cap="none">
                <a:solidFill>
                  <a:schemeClr val="dk1"/>
                </a:solidFill>
                <a:latin typeface="Arial"/>
                <a:ea typeface="Arial"/>
                <a:cs typeface="Arial"/>
                <a:sym typeface="Arial"/>
              </a:defRPr>
            </a:lvl1pPr>
            <a:lvl2pPr marL="914400" marR="0" lvl="1" indent="-228600" algn="l" rtl="0">
              <a:spcBef>
                <a:spcPts val="200"/>
              </a:spcBef>
              <a:spcAft>
                <a:spcPts val="0"/>
              </a:spcAft>
              <a:buClr>
                <a:schemeClr val="dk2"/>
              </a:buClr>
              <a:buSzPts val="1200"/>
              <a:buFont typeface="Merriweather Sans"/>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2"/>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200"/>
              </a:spcBef>
              <a:spcAft>
                <a:spcPts val="0"/>
              </a:spcAft>
              <a:buClr>
                <a:schemeClr val="dk2"/>
              </a:buClr>
              <a:buSzPts val="900"/>
              <a:buFont typeface="Merriweather Sans"/>
              <a:buNone/>
              <a:defRPr sz="900" b="0" i="0" u="none" strike="noStrike" cap="none">
                <a:solidFill>
                  <a:schemeClr val="dk1"/>
                </a:solidFill>
                <a:latin typeface="Arial"/>
                <a:ea typeface="Arial"/>
                <a:cs typeface="Arial"/>
                <a:sym typeface="Arial"/>
              </a:defRPr>
            </a:lvl4pPr>
            <a:lvl5pPr marL="2286000" marR="0" lvl="4" indent="-228600" algn="l" rtl="0">
              <a:spcBef>
                <a:spcPts val="200"/>
              </a:spcBef>
              <a:spcAft>
                <a:spcPts val="0"/>
              </a:spcAft>
              <a:buClr>
                <a:schemeClr val="dk2"/>
              </a:buClr>
              <a:buSzPts val="7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42"/>
        <p:cNvGrpSpPr/>
        <p:nvPr/>
      </p:nvGrpSpPr>
      <p:grpSpPr>
        <a:xfrm>
          <a:off x="0" y="0"/>
          <a:ext cx="0" cy="0"/>
          <a:chOff x="0" y="0"/>
          <a:chExt cx="0" cy="0"/>
        </a:xfrm>
      </p:grpSpPr>
      <p:sp>
        <p:nvSpPr>
          <p:cNvPr id="343" name="Google Shape;343;p64"/>
          <p:cNvSpPr txBox="1">
            <a:spLocks noGrp="1"/>
          </p:cNvSpPr>
          <p:nvPr>
            <p:ph type="title"/>
          </p:nvPr>
        </p:nvSpPr>
        <p:spPr>
          <a:xfrm>
            <a:off x="457200" y="205979"/>
            <a:ext cx="8229600" cy="857400"/>
          </a:xfrm>
          <a:prstGeom prst="rect">
            <a:avLst/>
          </a:prstGeom>
          <a:noFill/>
          <a:ln>
            <a:noFill/>
          </a:ln>
        </p:spPr>
        <p:txBody>
          <a:bodyPr spcFirstLastPara="1" wrap="square" lIns="68575" tIns="68575" rIns="68575" bIns="68575" anchor="t" anchorCtr="0">
            <a:no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lvl="1" rtl="0">
              <a:spcBef>
                <a:spcPts val="0"/>
              </a:spcBef>
              <a:spcAft>
                <a:spcPts val="0"/>
              </a:spcAft>
              <a:buSzPts val="1100"/>
              <a:buFont typeface="Arial"/>
              <a:buNone/>
              <a:defRPr sz="1800"/>
            </a:lvl2pPr>
            <a:lvl3pPr lvl="2" rtl="0">
              <a:spcBef>
                <a:spcPts val="0"/>
              </a:spcBef>
              <a:spcAft>
                <a:spcPts val="0"/>
              </a:spcAft>
              <a:buSzPts val="1100"/>
              <a:buFont typeface="Arial"/>
              <a:buNone/>
              <a:defRPr sz="1800"/>
            </a:lvl3pPr>
            <a:lvl4pPr lvl="3" rtl="0">
              <a:spcBef>
                <a:spcPts val="0"/>
              </a:spcBef>
              <a:spcAft>
                <a:spcPts val="0"/>
              </a:spcAft>
              <a:buSzPts val="1100"/>
              <a:buFont typeface="Arial"/>
              <a:buNone/>
              <a:defRPr sz="1800"/>
            </a:lvl4pPr>
            <a:lvl5pPr lvl="4" rtl="0">
              <a:spcBef>
                <a:spcPts val="0"/>
              </a:spcBef>
              <a:spcAft>
                <a:spcPts val="0"/>
              </a:spcAft>
              <a:buSzPts val="1100"/>
              <a:buFont typeface="Arial"/>
              <a:buNone/>
              <a:defRPr sz="1800"/>
            </a:lvl5pPr>
            <a:lvl6pPr lvl="5" rtl="0">
              <a:spcBef>
                <a:spcPts val="0"/>
              </a:spcBef>
              <a:spcAft>
                <a:spcPts val="0"/>
              </a:spcAft>
              <a:buSzPts val="1100"/>
              <a:buFont typeface="Arial"/>
              <a:buNone/>
              <a:defRPr sz="1800"/>
            </a:lvl6pPr>
            <a:lvl7pPr lvl="6" rtl="0">
              <a:spcBef>
                <a:spcPts val="0"/>
              </a:spcBef>
              <a:spcAft>
                <a:spcPts val="0"/>
              </a:spcAft>
              <a:buSzPts val="1100"/>
              <a:buFont typeface="Arial"/>
              <a:buNone/>
              <a:defRPr sz="1800"/>
            </a:lvl7pPr>
            <a:lvl8pPr lvl="7" rtl="0">
              <a:spcBef>
                <a:spcPts val="0"/>
              </a:spcBef>
              <a:spcAft>
                <a:spcPts val="0"/>
              </a:spcAft>
              <a:buSzPts val="1100"/>
              <a:buFont typeface="Arial"/>
              <a:buNone/>
              <a:defRPr sz="1800"/>
            </a:lvl8pPr>
            <a:lvl9pPr lvl="8" rtl="0">
              <a:spcBef>
                <a:spcPts val="0"/>
              </a:spcBef>
              <a:spcAft>
                <a:spcPts val="0"/>
              </a:spcAft>
              <a:buSzPts val="1100"/>
              <a:buFont typeface="Arial"/>
              <a:buNone/>
              <a:defRPr sz="1800"/>
            </a:lvl9pPr>
          </a:lstStyle>
          <a:p>
            <a:endParaRPr/>
          </a:p>
        </p:txBody>
      </p:sp>
      <p:sp>
        <p:nvSpPr>
          <p:cNvPr id="344" name="Google Shape;344;p64"/>
          <p:cNvSpPr txBox="1">
            <a:spLocks noGrp="1"/>
          </p:cNvSpPr>
          <p:nvPr>
            <p:ph type="body" idx="1"/>
          </p:nvPr>
        </p:nvSpPr>
        <p:spPr>
          <a:xfrm>
            <a:off x="457200" y="1884344"/>
            <a:ext cx="4040100" cy="436200"/>
          </a:xfrm>
          <a:prstGeom prst="rect">
            <a:avLst/>
          </a:prstGeom>
          <a:noFill/>
          <a:ln>
            <a:noFill/>
          </a:ln>
        </p:spPr>
        <p:txBody>
          <a:bodyPr spcFirstLastPara="1" wrap="square" lIns="68575" tIns="68575" rIns="68575" bIns="68575" anchor="b" anchorCtr="0">
            <a:noAutofit/>
          </a:bodyPr>
          <a:lstStyle>
            <a:lvl1pPr marL="457200" marR="0" lvl="0" indent="-228600" algn="l" rtl="0">
              <a:lnSpc>
                <a:spcPct val="100000"/>
              </a:lnSpc>
              <a:spcBef>
                <a:spcPts val="0"/>
              </a:spcBef>
              <a:spcAft>
                <a:spcPts val="0"/>
              </a:spcAft>
              <a:buClr>
                <a:srgbClr val="ED3029"/>
              </a:buClr>
              <a:buSzPts val="1100"/>
              <a:buFont typeface="Verdana"/>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Calibri"/>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Calibri"/>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Calibri"/>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Calibri"/>
              <a:buNone/>
              <a:defRPr sz="1400" b="0" i="0" u="none" strike="noStrike" cap="none">
                <a:solidFill>
                  <a:srgbClr val="000000"/>
                </a:solidFill>
                <a:latin typeface="Arial"/>
                <a:ea typeface="Arial"/>
                <a:cs typeface="Arial"/>
                <a:sym typeface="Arial"/>
              </a:defRPr>
            </a:lvl9pPr>
          </a:lstStyle>
          <a:p>
            <a:endParaRPr/>
          </a:p>
        </p:txBody>
      </p:sp>
      <p:sp>
        <p:nvSpPr>
          <p:cNvPr id="345" name="Google Shape;345;p64"/>
          <p:cNvSpPr txBox="1">
            <a:spLocks noGrp="1"/>
          </p:cNvSpPr>
          <p:nvPr>
            <p:ph type="body" idx="2"/>
          </p:nvPr>
        </p:nvSpPr>
        <p:spPr>
          <a:xfrm>
            <a:off x="457200" y="2324100"/>
            <a:ext cx="4040100" cy="22704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6" name="Google Shape;346;p64"/>
          <p:cNvSpPr txBox="1">
            <a:spLocks noGrp="1"/>
          </p:cNvSpPr>
          <p:nvPr>
            <p:ph type="body" idx="3"/>
          </p:nvPr>
        </p:nvSpPr>
        <p:spPr>
          <a:xfrm>
            <a:off x="4645026" y="1884344"/>
            <a:ext cx="4041900" cy="436200"/>
          </a:xfrm>
          <a:prstGeom prst="rect">
            <a:avLst/>
          </a:prstGeom>
          <a:noFill/>
          <a:ln>
            <a:noFill/>
          </a:ln>
        </p:spPr>
        <p:txBody>
          <a:bodyPr spcFirstLastPara="1" wrap="square" lIns="68575" tIns="68575" rIns="68575" bIns="68575" anchor="b" anchorCtr="0">
            <a:noAutofit/>
          </a:bodyPr>
          <a:lstStyle>
            <a:lvl1pPr marL="457200" marR="0" lvl="0" indent="-228600" algn="l" rtl="0">
              <a:lnSpc>
                <a:spcPct val="100000"/>
              </a:lnSpc>
              <a:spcBef>
                <a:spcPts val="0"/>
              </a:spcBef>
              <a:spcAft>
                <a:spcPts val="0"/>
              </a:spcAft>
              <a:buClr>
                <a:srgbClr val="ED3029"/>
              </a:buClr>
              <a:buSzPts val="1100"/>
              <a:buFont typeface="Verdana"/>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Calibri"/>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Calibri"/>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Calibri"/>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Calibri"/>
              <a:buNone/>
              <a:defRPr sz="1400" b="0" i="0" u="none" strike="noStrike" cap="none">
                <a:solidFill>
                  <a:srgbClr val="000000"/>
                </a:solidFill>
                <a:latin typeface="Arial"/>
                <a:ea typeface="Arial"/>
                <a:cs typeface="Arial"/>
                <a:sym typeface="Arial"/>
              </a:defRPr>
            </a:lvl9pPr>
          </a:lstStyle>
          <a:p>
            <a:endParaRPr/>
          </a:p>
        </p:txBody>
      </p:sp>
      <p:sp>
        <p:nvSpPr>
          <p:cNvPr id="347" name="Google Shape;347;p64"/>
          <p:cNvSpPr txBox="1">
            <a:spLocks noGrp="1"/>
          </p:cNvSpPr>
          <p:nvPr>
            <p:ph type="body" idx="4"/>
          </p:nvPr>
        </p:nvSpPr>
        <p:spPr>
          <a:xfrm>
            <a:off x="4645026" y="2317750"/>
            <a:ext cx="4041900" cy="22770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8" name="Google Shape;348;p64"/>
          <p:cNvSpPr txBox="1">
            <a:spLocks noGrp="1"/>
          </p:cNvSpPr>
          <p:nvPr>
            <p:ph type="dt" idx="10"/>
          </p:nvPr>
        </p:nvSpPr>
        <p:spPr>
          <a:xfrm>
            <a:off x="457200" y="4767262"/>
            <a:ext cx="2133600" cy="2739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9" name="Google Shape;349;p64"/>
          <p:cNvSpPr txBox="1">
            <a:spLocks noGrp="1"/>
          </p:cNvSpPr>
          <p:nvPr>
            <p:ph type="ftr" idx="11"/>
          </p:nvPr>
        </p:nvSpPr>
        <p:spPr>
          <a:xfrm>
            <a:off x="3124200" y="4767262"/>
            <a:ext cx="2895600" cy="2739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0" name="Google Shape;350;p64"/>
          <p:cNvSpPr txBox="1">
            <a:spLocks noGrp="1"/>
          </p:cNvSpPr>
          <p:nvPr>
            <p:ph type="sldNum" idx="12"/>
          </p:nvPr>
        </p:nvSpPr>
        <p:spPr>
          <a:xfrm>
            <a:off x="6553200" y="4767262"/>
            <a:ext cx="2133600" cy="2739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sz="1400">
              <a:solidFill>
                <a:srgbClr val="000000"/>
              </a:solidFill>
              <a:latin typeface="Arial"/>
              <a:ea typeface="Arial"/>
              <a:cs typeface="Arial"/>
              <a:sym typeface="Arial"/>
            </a:endParaRPr>
          </a:p>
        </p:txBody>
      </p:sp>
      <p:sp>
        <p:nvSpPr>
          <p:cNvPr id="351" name="Google Shape;351;p64"/>
          <p:cNvSpPr txBox="1">
            <a:spLocks noGrp="1"/>
          </p:cNvSpPr>
          <p:nvPr>
            <p:ph type="body" idx="5"/>
          </p:nvPr>
        </p:nvSpPr>
        <p:spPr>
          <a:xfrm>
            <a:off x="450850" y="1187450"/>
            <a:ext cx="8235900" cy="539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Clr>
                <a:srgbClr val="000000"/>
              </a:buClr>
              <a:buSzPts val="1100"/>
              <a:buFont typeface="Calibri"/>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8"/>
        <p:cNvGrpSpPr/>
        <p:nvPr/>
      </p:nvGrpSpPr>
      <p:grpSpPr>
        <a:xfrm>
          <a:off x="0" y="0"/>
          <a:ext cx="0" cy="0"/>
          <a:chOff x="0" y="0"/>
          <a:chExt cx="0" cy="0"/>
        </a:xfrm>
      </p:grpSpPr>
      <p:sp>
        <p:nvSpPr>
          <p:cNvPr id="359" name="Google Shape;359;p6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60" name="Google Shape;360;p6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61" name="Google Shape;361;p6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62" name="Google Shape;362;p6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63" name="Google Shape;363;p6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4"/>
        <p:cNvGrpSpPr/>
        <p:nvPr/>
      </p:nvGrpSpPr>
      <p:grpSpPr>
        <a:xfrm>
          <a:off x="0" y="0"/>
          <a:ext cx="0" cy="0"/>
          <a:chOff x="0" y="0"/>
          <a:chExt cx="0" cy="0"/>
        </a:xfrm>
      </p:grpSpPr>
      <p:sp>
        <p:nvSpPr>
          <p:cNvPr id="365" name="Google Shape;365;p67"/>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66" name="Google Shape;366;p67"/>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367" name="Google Shape;367;p6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68" name="Google Shape;368;p6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69" name="Google Shape;369;p6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0"/>
        <p:cNvGrpSpPr/>
        <p:nvPr/>
      </p:nvGrpSpPr>
      <p:grpSpPr>
        <a:xfrm>
          <a:off x="0" y="0"/>
          <a:ext cx="0" cy="0"/>
          <a:chOff x="0" y="0"/>
          <a:chExt cx="0" cy="0"/>
        </a:xfrm>
      </p:grpSpPr>
      <p:sp>
        <p:nvSpPr>
          <p:cNvPr id="371" name="Google Shape;371;p68"/>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72" name="Google Shape;372;p68"/>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373" name="Google Shape;373;p6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74" name="Google Shape;374;p6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75" name="Google Shape;375;p6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6"/>
        <p:cNvGrpSpPr/>
        <p:nvPr/>
      </p:nvGrpSpPr>
      <p:grpSpPr>
        <a:xfrm>
          <a:off x="0" y="0"/>
          <a:ext cx="0" cy="0"/>
          <a:chOff x="0" y="0"/>
          <a:chExt cx="0" cy="0"/>
        </a:xfrm>
      </p:grpSpPr>
      <p:sp>
        <p:nvSpPr>
          <p:cNvPr id="377" name="Google Shape;377;p6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78" name="Google Shape;378;p69"/>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79" name="Google Shape;379;p69"/>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80" name="Google Shape;380;p6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81" name="Google Shape;381;p6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82" name="Google Shape;382;p6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3"/>
        <p:cNvGrpSpPr/>
        <p:nvPr/>
      </p:nvGrpSpPr>
      <p:grpSpPr>
        <a:xfrm>
          <a:off x="0" y="0"/>
          <a:ext cx="0" cy="0"/>
          <a:chOff x="0" y="0"/>
          <a:chExt cx="0" cy="0"/>
        </a:xfrm>
      </p:grpSpPr>
      <p:sp>
        <p:nvSpPr>
          <p:cNvPr id="384" name="Google Shape;384;p70"/>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85" name="Google Shape;385;p70"/>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386" name="Google Shape;386;p70"/>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87" name="Google Shape;387;p70"/>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388" name="Google Shape;388;p70"/>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89" name="Google Shape;389;p7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90" name="Google Shape;390;p7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91" name="Google Shape;391;p7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2"/>
        <p:cNvGrpSpPr/>
        <p:nvPr/>
      </p:nvGrpSpPr>
      <p:grpSpPr>
        <a:xfrm>
          <a:off x="0" y="0"/>
          <a:ext cx="0" cy="0"/>
          <a:chOff x="0" y="0"/>
          <a:chExt cx="0" cy="0"/>
        </a:xfrm>
      </p:grpSpPr>
      <p:sp>
        <p:nvSpPr>
          <p:cNvPr id="393" name="Google Shape;393;p7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94" name="Google Shape;394;p7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95" name="Google Shape;395;p7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96" name="Google Shape;396;p7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7"/>
        <p:cNvGrpSpPr/>
        <p:nvPr/>
      </p:nvGrpSpPr>
      <p:grpSpPr>
        <a:xfrm>
          <a:off x="0" y="0"/>
          <a:ext cx="0" cy="0"/>
          <a:chOff x="0" y="0"/>
          <a:chExt cx="0" cy="0"/>
        </a:xfrm>
      </p:grpSpPr>
      <p:sp>
        <p:nvSpPr>
          <p:cNvPr id="398" name="Google Shape;398;p7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99" name="Google Shape;399;p7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00" name="Google Shape;400;p7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01"/>
        <p:cNvGrpSpPr/>
        <p:nvPr/>
      </p:nvGrpSpPr>
      <p:grpSpPr>
        <a:xfrm>
          <a:off x="0" y="0"/>
          <a:ext cx="0" cy="0"/>
          <a:chOff x="0" y="0"/>
          <a:chExt cx="0" cy="0"/>
        </a:xfrm>
      </p:grpSpPr>
      <p:sp>
        <p:nvSpPr>
          <p:cNvPr id="402" name="Google Shape;402;p73"/>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03" name="Google Shape;403;p73"/>
          <p:cNvSpPr txBox="1">
            <a:spLocks noGrp="1"/>
          </p:cNvSpPr>
          <p:nvPr>
            <p:ph type="body" idx="1"/>
          </p:nvPr>
        </p:nvSpPr>
        <p:spPr>
          <a:xfrm>
            <a:off x="3887391" y="740569"/>
            <a:ext cx="46290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404" name="Google Shape;404;p73"/>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405" name="Google Shape;405;p7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06" name="Google Shape;406;p7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07" name="Google Shape;407;p7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08"/>
        <p:cNvGrpSpPr/>
        <p:nvPr/>
      </p:nvGrpSpPr>
      <p:grpSpPr>
        <a:xfrm>
          <a:off x="0" y="0"/>
          <a:ext cx="0" cy="0"/>
          <a:chOff x="0" y="0"/>
          <a:chExt cx="0" cy="0"/>
        </a:xfrm>
      </p:grpSpPr>
      <p:sp>
        <p:nvSpPr>
          <p:cNvPr id="409" name="Google Shape;409;p74"/>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10" name="Google Shape;410;p74"/>
          <p:cNvSpPr>
            <a:spLocks noGrp="1"/>
          </p:cNvSpPr>
          <p:nvPr>
            <p:ph type="pic" idx="2"/>
          </p:nvPr>
        </p:nvSpPr>
        <p:spPr>
          <a:xfrm>
            <a:off x="3887391" y="740569"/>
            <a:ext cx="46290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411" name="Google Shape;411;p74"/>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412" name="Google Shape;412;p7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3" name="Google Shape;413;p7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4" name="Google Shape;414;p7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15"/>
        <p:cNvGrpSpPr/>
        <p:nvPr/>
      </p:nvGrpSpPr>
      <p:grpSpPr>
        <a:xfrm>
          <a:off x="0" y="0"/>
          <a:ext cx="0" cy="0"/>
          <a:chOff x="0" y="0"/>
          <a:chExt cx="0" cy="0"/>
        </a:xfrm>
      </p:grpSpPr>
      <p:sp>
        <p:nvSpPr>
          <p:cNvPr id="416" name="Google Shape;416;p7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17" name="Google Shape;417;p75"/>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18" name="Google Shape;418;p7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9" name="Google Shape;419;p7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0" name="Google Shape;420;p7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21"/>
        <p:cNvGrpSpPr/>
        <p:nvPr/>
      </p:nvGrpSpPr>
      <p:grpSpPr>
        <a:xfrm>
          <a:off x="0" y="0"/>
          <a:ext cx="0" cy="0"/>
          <a:chOff x="0" y="0"/>
          <a:chExt cx="0" cy="0"/>
        </a:xfrm>
      </p:grpSpPr>
      <p:sp>
        <p:nvSpPr>
          <p:cNvPr id="422" name="Google Shape;422;p76"/>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23" name="Google Shape;423;p76"/>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24" name="Google Shape;424;p7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5" name="Google Shape;425;p7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6" name="Google Shape;426;p7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1.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1"/>
        <p:cNvGrpSpPr/>
        <p:nvPr/>
      </p:nvGrpSpPr>
      <p:grpSpPr>
        <a:xfrm>
          <a:off x="0" y="0"/>
          <a:ext cx="0" cy="0"/>
          <a:chOff x="0" y="0"/>
          <a:chExt cx="0" cy="0"/>
        </a:xfrm>
      </p:grpSpPr>
      <p:pic>
        <p:nvPicPr>
          <p:cNvPr id="72" name="Google Shape;72;p17" descr="C0-HD-TOP.png"/>
          <p:cNvPicPr preferRelativeResize="0"/>
          <p:nvPr/>
        </p:nvPicPr>
        <p:blipFill rotWithShape="1">
          <a:blip r:embed="rId19">
            <a:alphaModFix/>
          </a:blip>
          <a:srcRect/>
          <a:stretch/>
        </p:blipFill>
        <p:spPr>
          <a:xfrm>
            <a:off x="0" y="0"/>
            <a:ext cx="9144000" cy="1081088"/>
          </a:xfrm>
          <a:prstGeom prst="rect">
            <a:avLst/>
          </a:prstGeom>
          <a:noFill/>
          <a:ln>
            <a:noFill/>
          </a:ln>
        </p:spPr>
      </p:pic>
      <p:sp>
        <p:nvSpPr>
          <p:cNvPr id="73" name="Google Shape;73;p17"/>
          <p:cNvSpPr txBox="1">
            <a:spLocks noGrp="1"/>
          </p:cNvSpPr>
          <p:nvPr>
            <p:ph type="title"/>
          </p:nvPr>
        </p:nvSpPr>
        <p:spPr>
          <a:xfrm>
            <a:off x="2171700" y="573280"/>
            <a:ext cx="6457950" cy="969771"/>
          </a:xfrm>
          <a:prstGeom prst="rect">
            <a:avLst/>
          </a:prstGeom>
          <a:noFill/>
          <a:ln>
            <a:noFill/>
          </a:ln>
        </p:spPr>
        <p:txBody>
          <a:bodyPr spcFirstLastPara="1" wrap="square" lIns="68575" tIns="34275" rIns="68575" bIns="34275" anchor="ctr" anchorCtr="0">
            <a:normAutofit/>
          </a:bodyPr>
          <a:lstStyle>
            <a:lvl1pPr marR="0" lvl="0" algn="r" rtl="0">
              <a:lnSpc>
                <a:spcPct val="90000"/>
              </a:lnSpc>
              <a:spcBef>
                <a:spcPts val="0"/>
              </a:spcBef>
              <a:spcAft>
                <a:spcPts val="0"/>
              </a:spcAft>
              <a:buClr>
                <a:schemeClr val="lt1"/>
              </a:buClr>
              <a:buSzPts val="3000"/>
              <a:buFont typeface="Century Gothic"/>
              <a:buNone/>
              <a:defRPr sz="30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4" name="Google Shape;74;p17"/>
          <p:cNvSpPr txBox="1">
            <a:spLocks noGrp="1"/>
          </p:cNvSpPr>
          <p:nvPr>
            <p:ph type="body" idx="1"/>
          </p:nvPr>
        </p:nvSpPr>
        <p:spPr>
          <a:xfrm>
            <a:off x="514350" y="1645920"/>
            <a:ext cx="8115300" cy="3018094"/>
          </a:xfrm>
          <a:prstGeom prst="rect">
            <a:avLst/>
          </a:prstGeom>
          <a:noFill/>
          <a:ln>
            <a:noFill/>
          </a:ln>
        </p:spPr>
        <p:txBody>
          <a:bodyPr spcFirstLastPara="1" wrap="square" lIns="68575" tIns="34275" rIns="68575" bIns="34275" anchor="t" anchorCtr="0">
            <a:normAutofit/>
          </a:bodyPr>
          <a:lstStyle>
            <a:lvl1pPr marL="457200" marR="0" lvl="0" indent="-336550" algn="l" rtl="0">
              <a:lnSpc>
                <a:spcPct val="90000"/>
              </a:lnSpc>
              <a:spcBef>
                <a:spcPts val="800"/>
              </a:spcBef>
              <a:spcAft>
                <a:spcPts val="0"/>
              </a:spcAft>
              <a:buClr>
                <a:schemeClr val="lt1"/>
              </a:buClr>
              <a:buSzPts val="1700"/>
              <a:buFont typeface="Arial"/>
              <a:buChar char="•"/>
              <a:defRPr sz="1700" b="0" i="0" u="none" strike="noStrike" cap="none">
                <a:solidFill>
                  <a:schemeClr val="lt1"/>
                </a:solidFill>
                <a:latin typeface="Century Gothic"/>
                <a:ea typeface="Century Gothic"/>
                <a:cs typeface="Century Gothic"/>
                <a:sym typeface="Century Gothic"/>
              </a:defRPr>
            </a:lvl1pPr>
            <a:lvl2pPr marL="914400" marR="0" lvl="1" indent="-323850"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Century Gothic"/>
                <a:ea typeface="Century Gothic"/>
                <a:cs typeface="Century Gothic"/>
                <a:sym typeface="Century Gothic"/>
              </a:defRPr>
            </a:lvl2pPr>
            <a:lvl3pPr marL="1371600" marR="0" lvl="2"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3pPr>
            <a:lvl4pPr marL="1828800" marR="0" lvl="3" indent="-304800" algn="l" rtl="0">
              <a:lnSpc>
                <a:spcPct val="90000"/>
              </a:lnSpc>
              <a:spcBef>
                <a:spcPts val="400"/>
              </a:spcBef>
              <a:spcAft>
                <a:spcPts val="0"/>
              </a:spcAft>
              <a:buClr>
                <a:schemeClr val="lt1"/>
              </a:buClr>
              <a:buSzPts val="1200"/>
              <a:buFont typeface="Arial"/>
              <a:buChar char="•"/>
              <a:defRPr sz="1200" b="0" i="0" u="none" strike="noStrike" cap="none">
                <a:solidFill>
                  <a:schemeClr val="lt1"/>
                </a:solidFill>
                <a:latin typeface="Century Gothic"/>
                <a:ea typeface="Century Gothic"/>
                <a:cs typeface="Century Gothic"/>
                <a:sym typeface="Century Gothic"/>
              </a:defRPr>
            </a:lvl4pPr>
            <a:lvl5pPr marL="2286000" marR="0" lvl="4" indent="-304800" algn="l" rtl="0">
              <a:lnSpc>
                <a:spcPct val="90000"/>
              </a:lnSpc>
              <a:spcBef>
                <a:spcPts val="400"/>
              </a:spcBef>
              <a:spcAft>
                <a:spcPts val="0"/>
              </a:spcAft>
              <a:buClr>
                <a:schemeClr val="lt1"/>
              </a:buClr>
              <a:buSzPts val="1200"/>
              <a:buFont typeface="Arial"/>
              <a:buChar char="•"/>
              <a:defRPr sz="1200" b="0" i="0" u="none" strike="noStrike" cap="none">
                <a:solidFill>
                  <a:schemeClr val="lt1"/>
                </a:solidFill>
                <a:latin typeface="Century Gothic"/>
                <a:ea typeface="Century Gothic"/>
                <a:cs typeface="Century Gothic"/>
                <a:sym typeface="Century Gothic"/>
              </a:defRPr>
            </a:lvl5pPr>
            <a:lvl6pPr marL="2743200" marR="0" lvl="5" indent="-304800" algn="l" rtl="0">
              <a:lnSpc>
                <a:spcPct val="90000"/>
              </a:lnSpc>
              <a:spcBef>
                <a:spcPts val="400"/>
              </a:spcBef>
              <a:spcAft>
                <a:spcPts val="0"/>
              </a:spcAft>
              <a:buClr>
                <a:schemeClr val="lt1"/>
              </a:buClr>
              <a:buSzPts val="1200"/>
              <a:buFont typeface="Arial"/>
              <a:buChar char="•"/>
              <a:defRPr sz="1200" b="0" i="0" u="none" strike="noStrike" cap="none">
                <a:solidFill>
                  <a:schemeClr val="lt1"/>
                </a:solidFill>
                <a:latin typeface="Century Gothic"/>
                <a:ea typeface="Century Gothic"/>
                <a:cs typeface="Century Gothic"/>
                <a:sym typeface="Century Gothic"/>
              </a:defRPr>
            </a:lvl6pPr>
            <a:lvl7pPr marL="3200400" marR="0" lvl="6" indent="-304800" algn="l" rtl="0">
              <a:lnSpc>
                <a:spcPct val="90000"/>
              </a:lnSpc>
              <a:spcBef>
                <a:spcPts val="400"/>
              </a:spcBef>
              <a:spcAft>
                <a:spcPts val="0"/>
              </a:spcAft>
              <a:buClr>
                <a:schemeClr val="lt1"/>
              </a:buClr>
              <a:buSzPts val="1200"/>
              <a:buFont typeface="Arial"/>
              <a:buChar char="•"/>
              <a:defRPr sz="1200" b="0" i="0" u="none" strike="noStrike" cap="none">
                <a:solidFill>
                  <a:schemeClr val="lt1"/>
                </a:solidFill>
                <a:latin typeface="Century Gothic"/>
                <a:ea typeface="Century Gothic"/>
                <a:cs typeface="Century Gothic"/>
                <a:sym typeface="Century Gothic"/>
              </a:defRPr>
            </a:lvl7pPr>
            <a:lvl8pPr marL="3657600" marR="0" lvl="7" indent="-304800" algn="l" rtl="0">
              <a:lnSpc>
                <a:spcPct val="90000"/>
              </a:lnSpc>
              <a:spcBef>
                <a:spcPts val="400"/>
              </a:spcBef>
              <a:spcAft>
                <a:spcPts val="0"/>
              </a:spcAft>
              <a:buClr>
                <a:schemeClr val="lt1"/>
              </a:buClr>
              <a:buSzPts val="1200"/>
              <a:buFont typeface="Arial"/>
              <a:buChar char="•"/>
              <a:defRPr sz="1200" b="0" i="0" u="none" strike="noStrike" cap="none">
                <a:solidFill>
                  <a:schemeClr val="lt1"/>
                </a:solidFill>
                <a:latin typeface="Century Gothic"/>
                <a:ea typeface="Century Gothic"/>
                <a:cs typeface="Century Gothic"/>
                <a:sym typeface="Century Gothic"/>
              </a:defRPr>
            </a:lvl8pPr>
            <a:lvl9pPr marL="4114800" marR="0" lvl="8" indent="-304800" algn="l" rtl="0">
              <a:lnSpc>
                <a:spcPct val="90000"/>
              </a:lnSpc>
              <a:spcBef>
                <a:spcPts val="400"/>
              </a:spcBef>
              <a:spcAft>
                <a:spcPts val="0"/>
              </a:spcAft>
              <a:buClr>
                <a:schemeClr val="lt1"/>
              </a:buClr>
              <a:buSzPts val="1200"/>
              <a:buFont typeface="Arial"/>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75" name="Google Shape;75;p17"/>
          <p:cNvSpPr txBox="1">
            <a:spLocks noGrp="1"/>
          </p:cNvSpPr>
          <p:nvPr>
            <p:ph type="dt" idx="10"/>
          </p:nvPr>
        </p:nvSpPr>
        <p:spPr>
          <a:xfrm>
            <a:off x="6446520" y="4767263"/>
            <a:ext cx="2183130" cy="273844"/>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8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76" name="Google Shape;76;p17"/>
          <p:cNvSpPr txBox="1">
            <a:spLocks noGrp="1"/>
          </p:cNvSpPr>
          <p:nvPr>
            <p:ph type="ftr" idx="11"/>
          </p:nvPr>
        </p:nvSpPr>
        <p:spPr>
          <a:xfrm>
            <a:off x="514350" y="4766884"/>
            <a:ext cx="58293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8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77" name="Google Shape;77;p17"/>
          <p:cNvSpPr txBox="1">
            <a:spLocks noGrp="1"/>
          </p:cNvSpPr>
          <p:nvPr>
            <p:ph type="sldNum" idx="12"/>
          </p:nvPr>
        </p:nvSpPr>
        <p:spPr>
          <a:xfrm>
            <a:off x="6572250" y="285750"/>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chemeClr val="lt1"/>
                </a:solidFill>
                <a:latin typeface="Century Gothic"/>
                <a:ea typeface="Century Gothic"/>
                <a:cs typeface="Century Gothic"/>
                <a:sym typeface="Century Gothic"/>
              </a:defRPr>
            </a:lvl1pPr>
            <a:lvl2pPr marL="0" marR="0" lvl="1" indent="0" algn="r" rtl="0">
              <a:spcBef>
                <a:spcPts val="0"/>
              </a:spcBef>
              <a:buNone/>
              <a:defRPr sz="800" b="0" i="0" u="none" strike="noStrike" cap="none">
                <a:solidFill>
                  <a:schemeClr val="lt1"/>
                </a:solidFill>
                <a:latin typeface="Century Gothic"/>
                <a:ea typeface="Century Gothic"/>
                <a:cs typeface="Century Gothic"/>
                <a:sym typeface="Century Gothic"/>
              </a:defRPr>
            </a:lvl2pPr>
            <a:lvl3pPr marL="0" marR="0" lvl="2" indent="0" algn="r" rtl="0">
              <a:spcBef>
                <a:spcPts val="0"/>
              </a:spcBef>
              <a:buNone/>
              <a:defRPr sz="800" b="0" i="0" u="none" strike="noStrike" cap="none">
                <a:solidFill>
                  <a:schemeClr val="lt1"/>
                </a:solidFill>
                <a:latin typeface="Century Gothic"/>
                <a:ea typeface="Century Gothic"/>
                <a:cs typeface="Century Gothic"/>
                <a:sym typeface="Century Gothic"/>
              </a:defRPr>
            </a:lvl3pPr>
            <a:lvl4pPr marL="0" marR="0" lvl="3" indent="0" algn="r" rtl="0">
              <a:spcBef>
                <a:spcPts val="0"/>
              </a:spcBef>
              <a:buNone/>
              <a:defRPr sz="800" b="0" i="0" u="none" strike="noStrike" cap="none">
                <a:solidFill>
                  <a:schemeClr val="lt1"/>
                </a:solidFill>
                <a:latin typeface="Century Gothic"/>
                <a:ea typeface="Century Gothic"/>
                <a:cs typeface="Century Gothic"/>
                <a:sym typeface="Century Gothic"/>
              </a:defRPr>
            </a:lvl4pPr>
            <a:lvl5pPr marL="0" marR="0" lvl="4" indent="0" algn="r" rtl="0">
              <a:spcBef>
                <a:spcPts val="0"/>
              </a:spcBef>
              <a:buNone/>
              <a:defRPr sz="800" b="0" i="0" u="none" strike="noStrike" cap="none">
                <a:solidFill>
                  <a:schemeClr val="lt1"/>
                </a:solidFill>
                <a:latin typeface="Century Gothic"/>
                <a:ea typeface="Century Gothic"/>
                <a:cs typeface="Century Gothic"/>
                <a:sym typeface="Century Gothic"/>
              </a:defRPr>
            </a:lvl5pPr>
            <a:lvl6pPr marL="0" marR="0" lvl="5" indent="0" algn="r" rtl="0">
              <a:spcBef>
                <a:spcPts val="0"/>
              </a:spcBef>
              <a:buNone/>
              <a:defRPr sz="800" b="0" i="0" u="none" strike="noStrike" cap="none">
                <a:solidFill>
                  <a:schemeClr val="lt1"/>
                </a:solidFill>
                <a:latin typeface="Century Gothic"/>
                <a:ea typeface="Century Gothic"/>
                <a:cs typeface="Century Gothic"/>
                <a:sym typeface="Century Gothic"/>
              </a:defRPr>
            </a:lvl6pPr>
            <a:lvl7pPr marL="0" marR="0" lvl="6" indent="0" algn="r" rtl="0">
              <a:spcBef>
                <a:spcPts val="0"/>
              </a:spcBef>
              <a:buNone/>
              <a:defRPr sz="800" b="0" i="0" u="none" strike="noStrike" cap="none">
                <a:solidFill>
                  <a:schemeClr val="lt1"/>
                </a:solidFill>
                <a:latin typeface="Century Gothic"/>
                <a:ea typeface="Century Gothic"/>
                <a:cs typeface="Century Gothic"/>
                <a:sym typeface="Century Gothic"/>
              </a:defRPr>
            </a:lvl7pPr>
            <a:lvl8pPr marL="0" marR="0" lvl="7" indent="0" algn="r" rtl="0">
              <a:spcBef>
                <a:spcPts val="0"/>
              </a:spcBef>
              <a:buNone/>
              <a:defRPr sz="800" b="0" i="0" u="none" strike="noStrike" cap="none">
                <a:solidFill>
                  <a:schemeClr val="lt1"/>
                </a:solidFill>
                <a:latin typeface="Century Gothic"/>
                <a:ea typeface="Century Gothic"/>
                <a:cs typeface="Century Gothic"/>
                <a:sym typeface="Century Gothic"/>
              </a:defRPr>
            </a:lvl8pPr>
            <a:lvl9pPr marL="0" marR="0" lvl="8" indent="0" algn="r" rtl="0">
              <a:spcBef>
                <a:spcPts val="0"/>
              </a:spcBef>
              <a:buNone/>
              <a:defRPr sz="8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6"/>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5"/>
        <p:cNvGrpSpPr/>
        <p:nvPr/>
      </p:nvGrpSpPr>
      <p:grpSpPr>
        <a:xfrm>
          <a:off x="0" y="0"/>
          <a:ext cx="0" cy="0"/>
          <a:chOff x="0" y="0"/>
          <a:chExt cx="0" cy="0"/>
        </a:xfrm>
      </p:grpSpPr>
      <p:sp>
        <p:nvSpPr>
          <p:cNvPr id="236" name="Google Shape;236;p44"/>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rmAutofit/>
          </a:bodyPr>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37" name="Google Shape;237;p44"/>
          <p:cNvSpPr txBox="1">
            <a:spLocks noGrp="1"/>
          </p:cNvSpPr>
          <p:nvPr>
            <p:ph type="body" idx="1"/>
          </p:nvPr>
        </p:nvSpPr>
        <p:spPr>
          <a:xfrm>
            <a:off x="457200" y="1200151"/>
            <a:ext cx="8229600" cy="3394472"/>
          </a:xfrm>
          <a:prstGeom prst="rect">
            <a:avLst/>
          </a:prstGeom>
          <a:noFill/>
          <a:ln>
            <a:noFill/>
          </a:ln>
        </p:spPr>
        <p:txBody>
          <a:bodyPr spcFirstLastPara="1" wrap="square" lIns="68575" tIns="34275" rIns="68575" bIns="34275" anchor="t" anchorCtr="0">
            <a:normAutofit/>
          </a:bodyPr>
          <a:lstStyle>
            <a:lvl1pPr marL="457200" marR="0" lvl="0" indent="-381000" algn="l" rtl="0">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38" name="Google Shape;238;p44"/>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39" name="Google Shape;239;p44"/>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40" name="Google Shape;240;p44"/>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1"/>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2"/>
        <p:cNvGrpSpPr/>
        <p:nvPr/>
      </p:nvGrpSpPr>
      <p:grpSpPr>
        <a:xfrm>
          <a:off x="0" y="0"/>
          <a:ext cx="0" cy="0"/>
          <a:chOff x="0" y="0"/>
          <a:chExt cx="0" cy="0"/>
        </a:xfrm>
      </p:grpSpPr>
      <p:sp>
        <p:nvSpPr>
          <p:cNvPr id="353" name="Google Shape;353;p6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354" name="Google Shape;354;p6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55" name="Google Shape;355;p6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56" name="Google Shape;356;p6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57" name="Google Shape;357;p6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hyperlink" Target="http://ahmedsidky.com/" TargetMode="External"/><Relationship Id="rId3" Type="http://schemas.openxmlformats.org/officeDocument/2006/relationships/image" Target="../media/image24.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hyperlink" Target="http://ahmedsidky.com/" TargetMode="External"/><Relationship Id="rId3" Type="http://schemas.openxmlformats.org/officeDocument/2006/relationships/image" Target="../media/image24.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4.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54.xml"/><Relationship Id="rId6"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hyperlink" Target="http://ahmedsidky.com/" TargetMode="External"/><Relationship Id="rId4" Type="http://schemas.openxmlformats.org/officeDocument/2006/relationships/image" Target="../media/image41.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4.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39.png"/><Relationship Id="rId9" Type="http://schemas.openxmlformats.org/officeDocument/2006/relationships/hyperlink" Target="http://ahmedsidky.com/"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ahmedsidky.com/" TargetMode="External"/><Relationship Id="rId3" Type="http://schemas.openxmlformats.org/officeDocument/2006/relationships/image" Target="../media/image31.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4.xml"/><Relationship Id="rId6" Type="http://schemas.openxmlformats.org/officeDocument/2006/relationships/image" Target="../media/image2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ahmedsidky.com/" TargetMode="External"/><Relationship Id="rId2" Type="http://schemas.openxmlformats.org/officeDocument/2006/relationships/notesSlide" Target="../notesSlides/notesSlide16.xml"/><Relationship Id="rId1" Type="http://schemas.openxmlformats.org/officeDocument/2006/relationships/slideLayout" Target="../slideLayouts/slideLayout54.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41.xml"/><Relationship Id="rId5" Type="http://schemas.openxmlformats.org/officeDocument/2006/relationships/image" Target="../media/image23.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png"/><Relationship Id="rId3" Type="http://schemas.openxmlformats.org/officeDocument/2006/relationships/image" Target="../media/image8.jpg"/><Relationship Id="rId7" Type="http://schemas.openxmlformats.org/officeDocument/2006/relationships/image" Target="../media/image12.jp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image" Target="../media/image21.png"/><Relationship Id="rId1" Type="http://schemas.openxmlformats.org/officeDocument/2006/relationships/slideLayout" Target="../slideLayouts/slideLayout33.xml"/><Relationship Id="rId6" Type="http://schemas.openxmlformats.org/officeDocument/2006/relationships/image" Target="../media/image11.jpg"/><Relationship Id="rId11" Type="http://schemas.openxmlformats.org/officeDocument/2006/relationships/image" Target="../media/image16.png"/><Relationship Id="rId5" Type="http://schemas.openxmlformats.org/officeDocument/2006/relationships/image" Target="../media/image10.jp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1.xml"/><Relationship Id="rId5" Type="http://schemas.openxmlformats.org/officeDocument/2006/relationships/hyperlink" Target="http://ahmedsidky.com/" TargetMode="Externa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ahmedsidky.com/" TargetMode="External"/><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hyperlink" Target="http://ahmedsidky.com/" TargetMode="External"/><Relationship Id="rId3" Type="http://schemas.openxmlformats.org/officeDocument/2006/relationships/image" Target="../media/image24.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77"/>
          <p:cNvSpPr txBox="1">
            <a:spLocks noGrp="1"/>
          </p:cNvSpPr>
          <p:nvPr>
            <p:ph type="ctrTitle"/>
          </p:nvPr>
        </p:nvSpPr>
        <p:spPr>
          <a:xfrm>
            <a:off x="1" y="1528964"/>
            <a:ext cx="9144000" cy="1368822"/>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3600"/>
              <a:buFont typeface="Century Gothic"/>
              <a:buNone/>
            </a:pPr>
            <a:r>
              <a:rPr lang="en" sz="3600"/>
              <a:t>THE DOMAINS OF BUSINESS AGILITY</a:t>
            </a:r>
            <a:br>
              <a:rPr lang="en" sz="3600"/>
            </a:br>
            <a:r>
              <a:rPr lang="en" sz="2100"/>
              <a:t>THE ORGANIZATIONAL "MUSCLES" NEEDED TO BUILD BUSINESS AGILITY</a:t>
            </a:r>
            <a:endParaRPr sz="11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p86"/>
          <p:cNvPicPr preferRelativeResize="0"/>
          <p:nvPr/>
        </p:nvPicPr>
        <p:blipFill rotWithShape="1">
          <a:blip r:embed="rId3">
            <a:alphaModFix/>
          </a:blip>
          <a:srcRect/>
          <a:stretch/>
        </p:blipFill>
        <p:spPr>
          <a:xfrm>
            <a:off x="1714500" y="0"/>
            <a:ext cx="5715000" cy="5143500"/>
          </a:xfrm>
          <a:prstGeom prst="rect">
            <a:avLst/>
          </a:prstGeom>
          <a:noFill/>
          <a:ln>
            <a:noFill/>
          </a:ln>
        </p:spPr>
      </p:pic>
      <p:sp>
        <p:nvSpPr>
          <p:cNvPr id="540" name="Google Shape;540;p86"/>
          <p:cNvSpPr/>
          <p:nvPr/>
        </p:nvSpPr>
        <p:spPr>
          <a:xfrm>
            <a:off x="1" y="-9853"/>
            <a:ext cx="9143999" cy="5143500"/>
          </a:xfrm>
          <a:prstGeom prst="rect">
            <a:avLst/>
          </a:prstGeom>
          <a:solidFill>
            <a:srgbClr val="FFFFFF">
              <a:alpha val="89803"/>
            </a:srgbClr>
          </a:solidFill>
          <a:ln>
            <a:noFill/>
          </a:ln>
          <a:effectLst>
            <a:outerShdw blurRad="40000" dist="23000" dir="5400000" rotWithShape="0">
              <a:srgbClr val="000000">
                <a:alpha val="34901"/>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pic>
        <p:nvPicPr>
          <p:cNvPr id="541" name="Google Shape;541;p86"/>
          <p:cNvPicPr preferRelativeResize="0"/>
          <p:nvPr/>
        </p:nvPicPr>
        <p:blipFill rotWithShape="1">
          <a:blip r:embed="rId4">
            <a:alphaModFix/>
          </a:blip>
          <a:srcRect/>
          <a:stretch/>
        </p:blipFill>
        <p:spPr>
          <a:xfrm>
            <a:off x="2775068" y="2875209"/>
            <a:ext cx="4206404" cy="2211614"/>
          </a:xfrm>
          <a:prstGeom prst="rect">
            <a:avLst/>
          </a:prstGeom>
          <a:noFill/>
          <a:ln>
            <a:noFill/>
          </a:ln>
        </p:spPr>
      </p:pic>
      <p:sp>
        <p:nvSpPr>
          <p:cNvPr id="542" name="Google Shape;542;p86"/>
          <p:cNvSpPr/>
          <p:nvPr/>
        </p:nvSpPr>
        <p:spPr>
          <a:xfrm>
            <a:off x="532474" y="3655613"/>
            <a:ext cx="1769080" cy="90024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b="1">
                <a:solidFill>
                  <a:schemeClr val="dk1"/>
                </a:solidFill>
                <a:latin typeface="Calibri"/>
                <a:ea typeface="Calibri"/>
                <a:cs typeface="Calibri"/>
                <a:sym typeface="Calibri"/>
              </a:rPr>
              <a:t>/ Enterprise Agility:</a:t>
            </a:r>
            <a:r>
              <a:rPr lang="en" sz="900">
                <a:solidFill>
                  <a:schemeClr val="dk1"/>
                </a:solidFill>
                <a:latin typeface="Calibri"/>
                <a:ea typeface="Calibri"/>
                <a:cs typeface="Calibri"/>
                <a:sym typeface="Calibri"/>
              </a:rPr>
              <a:t> Business Agility requires business operations governance frameworks that enable, rather than stifle, individuals and teams pursuing emergent opportunities.</a:t>
            </a:r>
            <a:endParaRPr sz="1100"/>
          </a:p>
        </p:txBody>
      </p:sp>
      <p:sp>
        <p:nvSpPr>
          <p:cNvPr id="543" name="Google Shape;543;p86"/>
          <p:cNvSpPr/>
          <p:nvPr/>
        </p:nvSpPr>
        <p:spPr>
          <a:xfrm>
            <a:off x="3185767" y="1044934"/>
            <a:ext cx="2193060" cy="62324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b="1">
                <a:solidFill>
                  <a:schemeClr val="dk1"/>
                </a:solidFill>
                <a:latin typeface="Calibri"/>
                <a:ea typeface="Calibri"/>
                <a:cs typeface="Calibri"/>
                <a:sym typeface="Calibri"/>
              </a:rPr>
              <a:t>/ Process Agility: </a:t>
            </a:r>
            <a:r>
              <a:rPr lang="en" sz="900">
                <a:solidFill>
                  <a:schemeClr val="dk1"/>
                </a:solidFill>
                <a:latin typeface="Calibri"/>
                <a:ea typeface="Calibri"/>
                <a:cs typeface="Calibri"/>
                <a:sym typeface="Calibri"/>
              </a:rPr>
              <a:t>Business Agility requires operations to adapt and continuously evolve as needed in service of creating value for customers.</a:t>
            </a:r>
            <a:endParaRPr sz="900">
              <a:solidFill>
                <a:srgbClr val="000000"/>
              </a:solidFill>
              <a:latin typeface="Calibri"/>
              <a:ea typeface="Calibri"/>
              <a:cs typeface="Calibri"/>
              <a:sym typeface="Calibri"/>
            </a:endParaRPr>
          </a:p>
        </p:txBody>
      </p:sp>
      <p:sp>
        <p:nvSpPr>
          <p:cNvPr id="544" name="Google Shape;544;p86"/>
          <p:cNvSpPr/>
          <p:nvPr/>
        </p:nvSpPr>
        <p:spPr>
          <a:xfrm>
            <a:off x="6319254" y="1548265"/>
            <a:ext cx="1995614" cy="76174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b="1">
                <a:solidFill>
                  <a:schemeClr val="dk1"/>
                </a:solidFill>
                <a:latin typeface="Calibri"/>
                <a:ea typeface="Calibri"/>
                <a:cs typeface="Calibri"/>
                <a:sym typeface="Calibri"/>
              </a:rPr>
              <a:t>/ Structural Agility: </a:t>
            </a:r>
            <a:r>
              <a:rPr lang="en" sz="900">
                <a:solidFill>
                  <a:schemeClr val="dk1"/>
                </a:solidFill>
                <a:latin typeface="Calibri"/>
                <a:ea typeface="Calibri"/>
                <a:cs typeface="Calibri"/>
                <a:sym typeface="Calibri"/>
              </a:rPr>
              <a:t>Business Agility needs the ability for an organization to create coalitions or change structure as needed to embrace new opportunities with ease and without disruption.</a:t>
            </a:r>
            <a:endParaRPr sz="900">
              <a:solidFill>
                <a:srgbClr val="000000"/>
              </a:solidFill>
              <a:latin typeface="Calibri"/>
              <a:ea typeface="Calibri"/>
              <a:cs typeface="Calibri"/>
              <a:sym typeface="Calibri"/>
            </a:endParaRPr>
          </a:p>
        </p:txBody>
      </p:sp>
      <p:cxnSp>
        <p:nvCxnSpPr>
          <p:cNvPr id="545" name="Google Shape;545;p86"/>
          <p:cNvCxnSpPr/>
          <p:nvPr/>
        </p:nvCxnSpPr>
        <p:spPr>
          <a:xfrm rot="10800000" flipH="1">
            <a:off x="569976" y="3014446"/>
            <a:ext cx="2831175" cy="736425"/>
          </a:xfrm>
          <a:prstGeom prst="bentConnector3">
            <a:avLst>
              <a:gd name="adj1" fmla="val -4791"/>
            </a:avLst>
          </a:prstGeom>
          <a:noFill/>
          <a:ln w="9525" cap="flat" cmpd="sng">
            <a:solidFill>
              <a:schemeClr val="dk1"/>
            </a:solidFill>
            <a:prstDash val="solid"/>
            <a:round/>
            <a:headEnd type="none" w="sm" len="sm"/>
            <a:tailEnd type="none" w="sm" len="sm"/>
          </a:ln>
        </p:spPr>
      </p:cxnSp>
      <p:cxnSp>
        <p:nvCxnSpPr>
          <p:cNvPr id="546" name="Google Shape;546;p86"/>
          <p:cNvCxnSpPr/>
          <p:nvPr/>
        </p:nvCxnSpPr>
        <p:spPr>
          <a:xfrm rot="-5400000" flipH="1">
            <a:off x="2236109" y="1770378"/>
            <a:ext cx="2736000" cy="1492200"/>
          </a:xfrm>
          <a:prstGeom prst="bentConnector3">
            <a:avLst>
              <a:gd name="adj1" fmla="val 49998"/>
            </a:avLst>
          </a:prstGeom>
          <a:noFill/>
          <a:ln w="9525" cap="flat" cmpd="sng">
            <a:solidFill>
              <a:schemeClr val="dk1"/>
            </a:solidFill>
            <a:prstDash val="solid"/>
            <a:round/>
            <a:headEnd type="none" w="sm" len="sm"/>
            <a:tailEnd type="none" w="sm" len="sm"/>
          </a:ln>
        </p:spPr>
      </p:cxnSp>
      <p:cxnSp>
        <p:nvCxnSpPr>
          <p:cNvPr id="547" name="Google Shape;547;p86"/>
          <p:cNvCxnSpPr/>
          <p:nvPr/>
        </p:nvCxnSpPr>
        <p:spPr>
          <a:xfrm rot="5400000">
            <a:off x="4673790" y="2232164"/>
            <a:ext cx="1914075" cy="740700"/>
          </a:xfrm>
          <a:prstGeom prst="bentConnector3">
            <a:avLst>
              <a:gd name="adj1" fmla="val 50002"/>
            </a:avLst>
          </a:prstGeom>
          <a:noFill/>
          <a:ln w="9525" cap="flat" cmpd="sng">
            <a:solidFill>
              <a:schemeClr val="dk1"/>
            </a:solidFill>
            <a:prstDash val="solid"/>
            <a:round/>
            <a:headEnd type="none" w="sm" len="sm"/>
            <a:tailEnd type="none" w="sm" len="sm"/>
          </a:ln>
        </p:spPr>
      </p:cxnSp>
      <p:pic>
        <p:nvPicPr>
          <p:cNvPr id="548" name="Google Shape;548;p86"/>
          <p:cNvPicPr preferRelativeResize="0"/>
          <p:nvPr/>
        </p:nvPicPr>
        <p:blipFill rotWithShape="1">
          <a:blip r:embed="rId5">
            <a:alphaModFix/>
          </a:blip>
          <a:srcRect/>
          <a:stretch/>
        </p:blipFill>
        <p:spPr>
          <a:xfrm>
            <a:off x="393503" y="3262770"/>
            <a:ext cx="698648" cy="393951"/>
          </a:xfrm>
          <a:prstGeom prst="rect">
            <a:avLst/>
          </a:prstGeom>
          <a:noFill/>
          <a:ln>
            <a:noFill/>
          </a:ln>
        </p:spPr>
      </p:pic>
      <p:pic>
        <p:nvPicPr>
          <p:cNvPr id="549" name="Google Shape;549;p86"/>
          <p:cNvPicPr preferRelativeResize="0"/>
          <p:nvPr/>
        </p:nvPicPr>
        <p:blipFill rotWithShape="1">
          <a:blip r:embed="rId6">
            <a:alphaModFix/>
          </a:blip>
          <a:srcRect/>
          <a:stretch/>
        </p:blipFill>
        <p:spPr>
          <a:xfrm>
            <a:off x="3076870" y="650984"/>
            <a:ext cx="698648" cy="393951"/>
          </a:xfrm>
          <a:prstGeom prst="rect">
            <a:avLst/>
          </a:prstGeom>
          <a:noFill/>
          <a:ln>
            <a:noFill/>
          </a:ln>
        </p:spPr>
      </p:pic>
      <p:pic>
        <p:nvPicPr>
          <p:cNvPr id="550" name="Google Shape;550;p86"/>
          <p:cNvPicPr preferRelativeResize="0"/>
          <p:nvPr/>
        </p:nvPicPr>
        <p:blipFill rotWithShape="1">
          <a:blip r:embed="rId7">
            <a:alphaModFix/>
          </a:blip>
          <a:srcRect/>
          <a:stretch/>
        </p:blipFill>
        <p:spPr>
          <a:xfrm>
            <a:off x="6211530" y="1158631"/>
            <a:ext cx="698648" cy="393951"/>
          </a:xfrm>
          <a:prstGeom prst="rect">
            <a:avLst/>
          </a:prstGeom>
          <a:noFill/>
          <a:ln>
            <a:noFill/>
          </a:ln>
        </p:spPr>
      </p:pic>
      <p:cxnSp>
        <p:nvCxnSpPr>
          <p:cNvPr id="551" name="Google Shape;551;p86"/>
          <p:cNvCxnSpPr/>
          <p:nvPr/>
        </p:nvCxnSpPr>
        <p:spPr>
          <a:xfrm>
            <a:off x="3407827" y="3008914"/>
            <a:ext cx="0" cy="262020"/>
          </a:xfrm>
          <a:prstGeom prst="straightConnector1">
            <a:avLst/>
          </a:prstGeom>
          <a:noFill/>
          <a:ln w="9525" cap="flat" cmpd="sng">
            <a:solidFill>
              <a:schemeClr val="dk1"/>
            </a:solidFill>
            <a:prstDash val="solid"/>
            <a:round/>
            <a:headEnd type="none" w="sm" len="sm"/>
            <a:tailEnd type="none" w="sm" len="sm"/>
          </a:ln>
        </p:spPr>
      </p:cxnSp>
      <p:cxnSp>
        <p:nvCxnSpPr>
          <p:cNvPr id="552" name="Google Shape;552;p86"/>
          <p:cNvCxnSpPr/>
          <p:nvPr/>
        </p:nvCxnSpPr>
        <p:spPr>
          <a:xfrm>
            <a:off x="2858009" y="1148477"/>
            <a:ext cx="347236" cy="0"/>
          </a:xfrm>
          <a:prstGeom prst="straightConnector1">
            <a:avLst/>
          </a:prstGeom>
          <a:noFill/>
          <a:ln w="9525" cap="flat" cmpd="sng">
            <a:solidFill>
              <a:schemeClr val="dk1"/>
            </a:solidFill>
            <a:prstDash val="solid"/>
            <a:round/>
            <a:headEnd type="none" w="sm" len="sm"/>
            <a:tailEnd type="none" w="sm" len="sm"/>
          </a:ln>
        </p:spPr>
      </p:cxnSp>
      <p:cxnSp>
        <p:nvCxnSpPr>
          <p:cNvPr id="553" name="Google Shape;553;p86"/>
          <p:cNvCxnSpPr/>
          <p:nvPr/>
        </p:nvCxnSpPr>
        <p:spPr>
          <a:xfrm>
            <a:off x="6000749" y="1649189"/>
            <a:ext cx="347236" cy="0"/>
          </a:xfrm>
          <a:prstGeom prst="straightConnector1">
            <a:avLst/>
          </a:prstGeom>
          <a:noFill/>
          <a:ln w="9525" cap="flat" cmpd="sng">
            <a:solidFill>
              <a:schemeClr val="dk1"/>
            </a:solidFill>
            <a:prstDash val="solid"/>
            <a:round/>
            <a:headEnd type="none" w="sm" len="sm"/>
            <a:tailEnd type="none" w="sm" len="sm"/>
          </a:ln>
        </p:spPr>
      </p:cxnSp>
      <p:sp>
        <p:nvSpPr>
          <p:cNvPr id="554" name="Google Shape;554;p86"/>
          <p:cNvSpPr/>
          <p:nvPr/>
        </p:nvSpPr>
        <p:spPr>
          <a:xfrm>
            <a:off x="3614944" y="31731"/>
            <a:ext cx="5529000" cy="1962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800"/>
              <a:buFont typeface="Calibri"/>
              <a:buNone/>
            </a:pPr>
            <a:r>
              <a:rPr lang="en" sz="700">
                <a:latin typeface="Calibri"/>
                <a:ea typeface="Calibri"/>
                <a:cs typeface="Calibri"/>
                <a:sym typeface="Calibri"/>
              </a:rPr>
              <a:t>The content</a:t>
            </a:r>
            <a:r>
              <a:rPr lang="en" sz="700" b="0" i="0" u="none" strike="noStrike" cap="none">
                <a:solidFill>
                  <a:srgbClr val="000000"/>
                </a:solidFill>
                <a:latin typeface="Calibri"/>
                <a:ea typeface="Calibri"/>
                <a:cs typeface="Calibri"/>
                <a:sym typeface="Calibri"/>
              </a:rPr>
              <a:t> of this slide attributed to </a:t>
            </a:r>
            <a:r>
              <a:rPr lang="en" sz="700" b="0" i="0" u="sng" strike="noStrike" cap="none">
                <a:solidFill>
                  <a:srgbClr val="0000FF"/>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Ahmed Sidky</a:t>
            </a:r>
            <a:endParaRPr sz="700" b="0" i="0" u="none" strike="noStrike" cap="none">
              <a:solidFill>
                <a:srgbClr val="000000"/>
              </a:solidFill>
              <a:latin typeface="Calibri"/>
              <a:ea typeface="Calibri"/>
              <a:cs typeface="Calibri"/>
              <a:sym typeface="Calibri"/>
            </a:endParaRPr>
          </a:p>
        </p:txBody>
      </p:sp>
      <p:sp>
        <p:nvSpPr>
          <p:cNvPr id="555" name="Google Shape;555;p86"/>
          <p:cNvSpPr txBox="1"/>
          <p:nvPr/>
        </p:nvSpPr>
        <p:spPr>
          <a:xfrm>
            <a:off x="50" y="-9850"/>
            <a:ext cx="55290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The Domains of Business Agility is licensed by the Business Agility Institute under a Creative Commons Attribution-ShareAlike 4.0 International License</a:t>
            </a:r>
            <a:endParaRPr sz="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1" name="Google Shape;561;p87"/>
          <p:cNvPicPr preferRelativeResize="0"/>
          <p:nvPr/>
        </p:nvPicPr>
        <p:blipFill rotWithShape="1">
          <a:blip r:embed="rId3">
            <a:alphaModFix/>
          </a:blip>
          <a:srcRect/>
          <a:stretch/>
        </p:blipFill>
        <p:spPr>
          <a:xfrm>
            <a:off x="1714500" y="0"/>
            <a:ext cx="5715000" cy="5143500"/>
          </a:xfrm>
          <a:prstGeom prst="rect">
            <a:avLst/>
          </a:prstGeom>
          <a:noFill/>
          <a:ln>
            <a:noFill/>
          </a:ln>
        </p:spPr>
      </p:pic>
      <p:sp>
        <p:nvSpPr>
          <p:cNvPr id="562" name="Google Shape;562;p87"/>
          <p:cNvSpPr/>
          <p:nvPr/>
        </p:nvSpPr>
        <p:spPr>
          <a:xfrm>
            <a:off x="1" y="0"/>
            <a:ext cx="9143999" cy="5143500"/>
          </a:xfrm>
          <a:prstGeom prst="rect">
            <a:avLst/>
          </a:prstGeom>
          <a:solidFill>
            <a:srgbClr val="FFFFFF">
              <a:alpha val="89803"/>
            </a:srgbClr>
          </a:solidFill>
          <a:ln>
            <a:noFill/>
          </a:ln>
          <a:effectLst>
            <a:outerShdw blurRad="40000" dist="23000" dir="5400000" rotWithShape="0">
              <a:srgbClr val="000000">
                <a:alpha val="34901"/>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563" name="Google Shape;563;p87"/>
          <p:cNvPicPr preferRelativeResize="0"/>
          <p:nvPr/>
        </p:nvPicPr>
        <p:blipFill rotWithShape="1">
          <a:blip r:embed="rId4">
            <a:alphaModFix/>
          </a:blip>
          <a:srcRect/>
          <a:stretch/>
        </p:blipFill>
        <p:spPr>
          <a:xfrm>
            <a:off x="3969657" y="56677"/>
            <a:ext cx="3135187" cy="3497508"/>
          </a:xfrm>
          <a:prstGeom prst="rect">
            <a:avLst/>
          </a:prstGeom>
          <a:noFill/>
          <a:ln>
            <a:noFill/>
          </a:ln>
        </p:spPr>
      </p:pic>
      <p:sp>
        <p:nvSpPr>
          <p:cNvPr id="564" name="Google Shape;564;p87"/>
          <p:cNvSpPr txBox="1"/>
          <p:nvPr/>
        </p:nvSpPr>
        <p:spPr>
          <a:xfrm>
            <a:off x="1196127" y="3662839"/>
            <a:ext cx="2126737" cy="90024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1">
                <a:solidFill>
                  <a:srgbClr val="000000"/>
                </a:solidFill>
                <a:latin typeface="Calibri"/>
                <a:ea typeface="Calibri"/>
                <a:cs typeface="Calibri"/>
                <a:sym typeface="Calibri"/>
              </a:rPr>
              <a:t>/ Craft Excellence:</a:t>
            </a:r>
            <a:r>
              <a:rPr lang="en" sz="900">
                <a:solidFill>
                  <a:srgbClr val="000000"/>
                </a:solidFill>
                <a:latin typeface="Calibri"/>
                <a:ea typeface="Calibri"/>
                <a:cs typeface="Calibri"/>
                <a:sym typeface="Calibri"/>
              </a:rPr>
              <a:t> Business Agility thrives with craft excellence that (a) continually improves over time, (b) is the most impactful to creating value, and (c) enables individuals to take advantage of emergent opportunities for customers.</a:t>
            </a:r>
            <a:endParaRPr sz="1100"/>
          </a:p>
        </p:txBody>
      </p:sp>
      <p:sp>
        <p:nvSpPr>
          <p:cNvPr id="565" name="Google Shape;565;p87"/>
          <p:cNvSpPr txBox="1"/>
          <p:nvPr/>
        </p:nvSpPr>
        <p:spPr>
          <a:xfrm>
            <a:off x="1694032" y="1269673"/>
            <a:ext cx="2144670" cy="103874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1">
                <a:solidFill>
                  <a:srgbClr val="000000"/>
                </a:solidFill>
                <a:latin typeface="Calibri"/>
                <a:ea typeface="Calibri"/>
                <a:cs typeface="Calibri"/>
                <a:sym typeface="Calibri"/>
              </a:rPr>
              <a:t>/ Growth Mindset: </a:t>
            </a:r>
            <a:r>
              <a:rPr lang="en" sz="900">
                <a:solidFill>
                  <a:srgbClr val="000000"/>
                </a:solidFill>
                <a:latin typeface="Calibri"/>
                <a:ea typeface="Calibri"/>
                <a:cs typeface="Calibri"/>
                <a:sym typeface="Calibri"/>
              </a:rPr>
              <a:t>Business Agility requires that individuals are open to learning by doing, continuous learning and personal development as well as being comfortable operating and making decisions in a dynamic and ambiguous environment, free from the fear of failure.</a:t>
            </a:r>
            <a:endParaRPr sz="900" b="0" i="0" u="none" strike="noStrike" cap="none">
              <a:solidFill>
                <a:srgbClr val="000000"/>
              </a:solidFill>
              <a:latin typeface="Calibri"/>
              <a:ea typeface="Calibri"/>
              <a:cs typeface="Calibri"/>
              <a:sym typeface="Calibri"/>
            </a:endParaRPr>
          </a:p>
        </p:txBody>
      </p:sp>
      <p:sp>
        <p:nvSpPr>
          <p:cNvPr id="566" name="Google Shape;566;p87"/>
          <p:cNvSpPr txBox="1"/>
          <p:nvPr/>
        </p:nvSpPr>
        <p:spPr>
          <a:xfrm>
            <a:off x="6921363" y="825020"/>
            <a:ext cx="1998493" cy="76174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1">
                <a:solidFill>
                  <a:srgbClr val="000000"/>
                </a:solidFill>
                <a:latin typeface="Calibri"/>
                <a:ea typeface="Calibri"/>
                <a:cs typeface="Calibri"/>
                <a:sym typeface="Calibri"/>
              </a:rPr>
              <a:t>/ Ownership &amp; Accountability:</a:t>
            </a:r>
            <a:r>
              <a:rPr lang="en" sz="900">
                <a:solidFill>
                  <a:srgbClr val="000000"/>
                </a:solidFill>
                <a:latin typeface="Calibri"/>
                <a:ea typeface="Calibri"/>
                <a:cs typeface="Calibri"/>
                <a:sym typeface="Calibri"/>
              </a:rPr>
              <a:t> Business Agility needs deep ownership and accountability so individuals close to the work and customers drive timely decision making and adaptations. </a:t>
            </a:r>
            <a:endParaRPr sz="1100"/>
          </a:p>
        </p:txBody>
      </p:sp>
      <p:cxnSp>
        <p:nvCxnSpPr>
          <p:cNvPr id="567" name="Google Shape;567;p87"/>
          <p:cNvCxnSpPr/>
          <p:nvPr/>
        </p:nvCxnSpPr>
        <p:spPr>
          <a:xfrm flipH="1">
            <a:off x="1239914" y="3145064"/>
            <a:ext cx="4580775" cy="615825"/>
          </a:xfrm>
          <a:prstGeom prst="bentConnector3">
            <a:avLst>
              <a:gd name="adj1" fmla="val 104004"/>
            </a:avLst>
          </a:prstGeom>
          <a:noFill/>
          <a:ln w="9525" cap="flat" cmpd="sng">
            <a:solidFill>
              <a:schemeClr val="dk1"/>
            </a:solidFill>
            <a:prstDash val="solid"/>
            <a:round/>
            <a:headEnd type="none" w="sm" len="sm"/>
            <a:tailEnd type="none" w="sm" len="sm"/>
          </a:ln>
        </p:spPr>
      </p:cxnSp>
      <p:cxnSp>
        <p:nvCxnSpPr>
          <p:cNvPr id="568" name="Google Shape;568;p87"/>
          <p:cNvCxnSpPr/>
          <p:nvPr/>
        </p:nvCxnSpPr>
        <p:spPr>
          <a:xfrm flipH="1">
            <a:off x="1746180" y="628131"/>
            <a:ext cx="3485025" cy="747225"/>
          </a:xfrm>
          <a:prstGeom prst="bentConnector3">
            <a:avLst>
              <a:gd name="adj1" fmla="val 105757"/>
            </a:avLst>
          </a:prstGeom>
          <a:noFill/>
          <a:ln w="9525" cap="flat" cmpd="sng">
            <a:solidFill>
              <a:schemeClr val="dk1"/>
            </a:solidFill>
            <a:prstDash val="solid"/>
            <a:round/>
            <a:headEnd type="none" w="sm" len="sm"/>
            <a:tailEnd type="none" w="sm" len="sm"/>
          </a:ln>
        </p:spPr>
      </p:cxnSp>
      <p:cxnSp>
        <p:nvCxnSpPr>
          <p:cNvPr id="569" name="Google Shape;569;p87"/>
          <p:cNvCxnSpPr/>
          <p:nvPr/>
        </p:nvCxnSpPr>
        <p:spPr>
          <a:xfrm rot="-5400000">
            <a:off x="6074021" y="930616"/>
            <a:ext cx="767925" cy="718200"/>
          </a:xfrm>
          <a:prstGeom prst="bentConnector3">
            <a:avLst>
              <a:gd name="adj1" fmla="val 49995"/>
            </a:avLst>
          </a:prstGeom>
          <a:noFill/>
          <a:ln w="9525" cap="flat" cmpd="sng">
            <a:solidFill>
              <a:schemeClr val="dk1"/>
            </a:solidFill>
            <a:prstDash val="solid"/>
            <a:round/>
            <a:headEnd type="none" w="sm" len="sm"/>
            <a:tailEnd type="none" w="sm" len="sm"/>
          </a:ln>
        </p:spPr>
      </p:cxnSp>
      <p:pic>
        <p:nvPicPr>
          <p:cNvPr id="570" name="Google Shape;570;p87"/>
          <p:cNvPicPr preferRelativeResize="0"/>
          <p:nvPr/>
        </p:nvPicPr>
        <p:blipFill rotWithShape="1">
          <a:blip r:embed="rId5">
            <a:alphaModFix/>
          </a:blip>
          <a:srcRect/>
          <a:stretch/>
        </p:blipFill>
        <p:spPr>
          <a:xfrm>
            <a:off x="1086255" y="3282939"/>
            <a:ext cx="708542" cy="399530"/>
          </a:xfrm>
          <a:prstGeom prst="rect">
            <a:avLst/>
          </a:prstGeom>
          <a:noFill/>
          <a:ln>
            <a:noFill/>
          </a:ln>
        </p:spPr>
      </p:pic>
      <p:pic>
        <p:nvPicPr>
          <p:cNvPr id="571" name="Google Shape;571;p87"/>
          <p:cNvPicPr preferRelativeResize="0"/>
          <p:nvPr/>
        </p:nvPicPr>
        <p:blipFill rotWithShape="1">
          <a:blip r:embed="rId6">
            <a:alphaModFix/>
          </a:blip>
          <a:srcRect/>
          <a:stretch/>
        </p:blipFill>
        <p:spPr>
          <a:xfrm>
            <a:off x="1563078" y="905829"/>
            <a:ext cx="708542" cy="399530"/>
          </a:xfrm>
          <a:prstGeom prst="rect">
            <a:avLst/>
          </a:prstGeom>
          <a:noFill/>
          <a:ln>
            <a:noFill/>
          </a:ln>
        </p:spPr>
      </p:pic>
      <p:pic>
        <p:nvPicPr>
          <p:cNvPr id="572" name="Google Shape;572;p87"/>
          <p:cNvPicPr preferRelativeResize="0"/>
          <p:nvPr/>
        </p:nvPicPr>
        <p:blipFill rotWithShape="1">
          <a:blip r:embed="rId7">
            <a:alphaModFix/>
          </a:blip>
          <a:srcRect/>
          <a:stretch/>
        </p:blipFill>
        <p:spPr>
          <a:xfrm>
            <a:off x="6817181" y="440892"/>
            <a:ext cx="708542" cy="399530"/>
          </a:xfrm>
          <a:prstGeom prst="rect">
            <a:avLst/>
          </a:prstGeom>
          <a:noFill/>
          <a:ln>
            <a:noFill/>
          </a:ln>
        </p:spPr>
      </p:pic>
      <p:cxnSp>
        <p:nvCxnSpPr>
          <p:cNvPr id="573" name="Google Shape;573;p87"/>
          <p:cNvCxnSpPr/>
          <p:nvPr/>
        </p:nvCxnSpPr>
        <p:spPr>
          <a:xfrm>
            <a:off x="6817181" y="905829"/>
            <a:ext cx="104182" cy="0"/>
          </a:xfrm>
          <a:prstGeom prst="straightConnector1">
            <a:avLst/>
          </a:prstGeom>
          <a:noFill/>
          <a:ln w="9525" cap="flat" cmpd="sng">
            <a:solidFill>
              <a:schemeClr val="dk1"/>
            </a:solidFill>
            <a:prstDash val="solid"/>
            <a:round/>
            <a:headEnd type="none" w="sm" len="sm"/>
            <a:tailEnd type="none" w="sm" len="sm"/>
          </a:ln>
        </p:spPr>
      </p:cxnSp>
      <p:cxnSp>
        <p:nvCxnSpPr>
          <p:cNvPr id="574" name="Google Shape;574;p87"/>
          <p:cNvCxnSpPr/>
          <p:nvPr/>
        </p:nvCxnSpPr>
        <p:spPr>
          <a:xfrm>
            <a:off x="5234739" y="628131"/>
            <a:ext cx="0" cy="294027"/>
          </a:xfrm>
          <a:prstGeom prst="straightConnector1">
            <a:avLst/>
          </a:prstGeom>
          <a:noFill/>
          <a:ln w="9525" cap="flat" cmpd="sng">
            <a:solidFill>
              <a:schemeClr val="dk1"/>
            </a:solidFill>
            <a:prstDash val="solid"/>
            <a:round/>
            <a:headEnd type="none" w="sm" len="sm"/>
            <a:tailEnd type="none" w="sm" len="sm"/>
          </a:ln>
        </p:spPr>
      </p:cxnSp>
      <p:sp>
        <p:nvSpPr>
          <p:cNvPr id="575" name="Google Shape;575;p87"/>
          <p:cNvSpPr/>
          <p:nvPr/>
        </p:nvSpPr>
        <p:spPr>
          <a:xfrm>
            <a:off x="3614894" y="4909281"/>
            <a:ext cx="5529000" cy="1962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800"/>
              <a:buFont typeface="Calibri"/>
              <a:buNone/>
            </a:pPr>
            <a:r>
              <a:rPr lang="en" sz="700">
                <a:latin typeface="Calibri"/>
                <a:ea typeface="Calibri"/>
                <a:cs typeface="Calibri"/>
                <a:sym typeface="Calibri"/>
              </a:rPr>
              <a:t>The content</a:t>
            </a:r>
            <a:r>
              <a:rPr lang="en" sz="700" b="0" i="0" u="none" strike="noStrike" cap="none">
                <a:solidFill>
                  <a:srgbClr val="000000"/>
                </a:solidFill>
                <a:latin typeface="Calibri"/>
                <a:ea typeface="Calibri"/>
                <a:cs typeface="Calibri"/>
                <a:sym typeface="Calibri"/>
              </a:rPr>
              <a:t> of this slide attributed to </a:t>
            </a:r>
            <a:r>
              <a:rPr lang="en" sz="700" b="0" i="0" u="sng" strike="noStrike" cap="none">
                <a:solidFill>
                  <a:srgbClr val="0000FF"/>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Ahmed Sidky</a:t>
            </a:r>
            <a:endParaRPr sz="700" b="0" i="0" u="none" strike="noStrike" cap="none">
              <a:solidFill>
                <a:srgbClr val="000000"/>
              </a:solidFill>
              <a:latin typeface="Calibri"/>
              <a:ea typeface="Calibri"/>
              <a:cs typeface="Calibri"/>
              <a:sym typeface="Calibri"/>
            </a:endParaRPr>
          </a:p>
        </p:txBody>
      </p:sp>
      <p:sp>
        <p:nvSpPr>
          <p:cNvPr id="576" name="Google Shape;576;p87"/>
          <p:cNvSpPr txBox="1"/>
          <p:nvPr/>
        </p:nvSpPr>
        <p:spPr>
          <a:xfrm>
            <a:off x="0" y="4867700"/>
            <a:ext cx="55290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The Domains of Business Agility is licensed by the Business Agility Institute under a Creative Commons Attribution-ShareAlike 4.0 International License</a:t>
            </a:r>
            <a:endParaRPr sz="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81"/>
        <p:cNvGrpSpPr/>
        <p:nvPr/>
      </p:nvGrpSpPr>
      <p:grpSpPr>
        <a:xfrm>
          <a:off x="0" y="0"/>
          <a:ext cx="0" cy="0"/>
          <a:chOff x="0" y="0"/>
          <a:chExt cx="0" cy="0"/>
        </a:xfrm>
      </p:grpSpPr>
      <p:sp>
        <p:nvSpPr>
          <p:cNvPr id="582" name="Google Shape;582;p88"/>
          <p:cNvSpPr/>
          <p:nvPr/>
        </p:nvSpPr>
        <p:spPr>
          <a:xfrm>
            <a:off x="814183" y="3169136"/>
            <a:ext cx="7676674" cy="145424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a:latin typeface="Calibri"/>
                <a:ea typeface="Calibri"/>
                <a:cs typeface="Calibri"/>
                <a:sym typeface="Calibri"/>
              </a:rPr>
              <a:t>Example Capabilities</a:t>
            </a:r>
            <a:r>
              <a:rPr lang="en" sz="1800">
                <a:latin typeface="Calibri"/>
                <a:ea typeface="Calibri"/>
                <a:cs typeface="Calibri"/>
                <a:sym typeface="Calibri"/>
              </a:rPr>
              <a:t>:</a:t>
            </a:r>
            <a:endParaRPr sz="1100"/>
          </a:p>
          <a:p>
            <a:pPr marL="596900" marR="0" lvl="1" indent="-254000" algn="l" rtl="0">
              <a:spcBef>
                <a:spcPts val="0"/>
              </a:spcBef>
              <a:spcAft>
                <a:spcPts val="0"/>
              </a:spcAft>
              <a:buSzPts val="1800"/>
              <a:buFont typeface="Arial"/>
              <a:buChar char="•"/>
            </a:pPr>
            <a:r>
              <a:rPr lang="en" sz="1800" b="0" i="0" u="none" strike="noStrike" cap="none">
                <a:latin typeface="Calibri"/>
                <a:ea typeface="Calibri"/>
                <a:cs typeface="Calibri"/>
                <a:sym typeface="Calibri"/>
              </a:rPr>
              <a:t>The ability to cultivate a culture of learning and experimentation</a:t>
            </a:r>
            <a:endParaRPr sz="1100"/>
          </a:p>
          <a:p>
            <a:pPr marL="596900" marR="0" lvl="1" indent="-254000" algn="l" rtl="0">
              <a:spcBef>
                <a:spcPts val="0"/>
              </a:spcBef>
              <a:spcAft>
                <a:spcPts val="0"/>
              </a:spcAft>
              <a:buSzPts val="1800"/>
              <a:buFont typeface="Arial"/>
              <a:buChar char="•"/>
            </a:pPr>
            <a:r>
              <a:rPr lang="en" sz="1800" b="0" i="0" u="none" strike="noStrike" cap="none">
                <a:latin typeface="Calibri"/>
                <a:ea typeface="Calibri"/>
                <a:cs typeface="Calibri"/>
                <a:sym typeface="Calibri"/>
              </a:rPr>
              <a:t>The ability to seize emergent opportunities</a:t>
            </a:r>
            <a:endParaRPr sz="1100"/>
          </a:p>
          <a:p>
            <a:pPr marL="596900" marR="0" lvl="1" indent="-254000" algn="l" rtl="0">
              <a:spcBef>
                <a:spcPts val="0"/>
              </a:spcBef>
              <a:spcAft>
                <a:spcPts val="0"/>
              </a:spcAft>
              <a:buSzPts val="1800"/>
              <a:buFont typeface="Arial"/>
              <a:buChar char="•"/>
            </a:pPr>
            <a:r>
              <a:rPr lang="en" sz="1800" b="0" i="0" u="none" strike="noStrike" cap="none">
                <a:latin typeface="Calibri"/>
                <a:ea typeface="Calibri"/>
                <a:cs typeface="Calibri"/>
                <a:sym typeface="Calibri"/>
              </a:rPr>
              <a:t>The ability to adaptively and dynamically fund</a:t>
            </a:r>
            <a:endParaRPr sz="1100"/>
          </a:p>
          <a:p>
            <a:pPr marL="596900" marR="0" lvl="1" indent="-254000" algn="l" rtl="0">
              <a:spcBef>
                <a:spcPts val="0"/>
              </a:spcBef>
              <a:spcAft>
                <a:spcPts val="0"/>
              </a:spcAft>
              <a:buSzPts val="1800"/>
              <a:buFont typeface="Arial"/>
              <a:buChar char="•"/>
            </a:pPr>
            <a:r>
              <a:rPr lang="en" sz="1800" b="0" i="0" u="none" strike="noStrike" cap="none">
                <a:latin typeface="Calibri"/>
                <a:ea typeface="Calibri"/>
                <a:cs typeface="Calibri"/>
                <a:sym typeface="Calibri"/>
              </a:rPr>
              <a:t>The ability to lead through empowerment and influence</a:t>
            </a:r>
            <a:endParaRPr sz="1100"/>
          </a:p>
        </p:txBody>
      </p:sp>
      <p:sp>
        <p:nvSpPr>
          <p:cNvPr id="583" name="Google Shape;583;p88"/>
          <p:cNvSpPr/>
          <p:nvPr/>
        </p:nvSpPr>
        <p:spPr>
          <a:xfrm>
            <a:off x="1062392" y="655841"/>
            <a:ext cx="7180255" cy="1915909"/>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FFFFFF"/>
              </a:buClr>
              <a:buSzPts val="2400"/>
              <a:buFont typeface="Century Gothic"/>
              <a:buNone/>
            </a:pPr>
            <a:r>
              <a:rPr lang="en" sz="2400" b="0" i="0" u="none" strike="noStrike" cap="none">
                <a:latin typeface="Century Gothic"/>
                <a:ea typeface="Century Gothic"/>
                <a:cs typeface="Century Gothic"/>
                <a:sym typeface="Century Gothic"/>
              </a:rPr>
              <a:t>Business agility is a set of </a:t>
            </a:r>
            <a:r>
              <a:rPr lang="en" sz="2400" b="0" i="0" u="none" strike="noStrike" cap="none">
                <a:solidFill>
                  <a:srgbClr val="CC0000"/>
                </a:solidFill>
                <a:latin typeface="Century Gothic"/>
                <a:ea typeface="Century Gothic"/>
                <a:cs typeface="Century Gothic"/>
                <a:sym typeface="Century Gothic"/>
              </a:rPr>
              <a:t>organizational capabilities</a:t>
            </a:r>
            <a:r>
              <a:rPr lang="en" sz="2400" b="0" i="0" u="none" strike="noStrike" cap="none">
                <a:latin typeface="Century Gothic"/>
                <a:ea typeface="Century Gothic"/>
                <a:cs typeface="Century Gothic"/>
                <a:sym typeface="Century Gothic"/>
              </a:rPr>
              <a:t>, behaviors, and ways of working that affords your business the </a:t>
            </a:r>
            <a:r>
              <a:rPr lang="en" sz="2400" b="0" i="0" u="none" strike="noStrike" cap="none">
                <a:solidFill>
                  <a:srgbClr val="CC0000"/>
                </a:solidFill>
                <a:latin typeface="Century Gothic"/>
                <a:ea typeface="Century Gothic"/>
                <a:cs typeface="Century Gothic"/>
                <a:sym typeface="Century Gothic"/>
              </a:rPr>
              <a:t>freedom</a:t>
            </a:r>
            <a:r>
              <a:rPr lang="en" sz="2400" b="0" i="0" u="none" strike="noStrike" cap="none">
                <a:latin typeface="Century Gothic"/>
                <a:ea typeface="Century Gothic"/>
                <a:cs typeface="Century Gothic"/>
                <a:sym typeface="Century Gothic"/>
              </a:rPr>
              <a:t>, </a:t>
            </a:r>
            <a:r>
              <a:rPr lang="en" sz="2400" b="0" i="0" u="none" strike="noStrike" cap="none">
                <a:solidFill>
                  <a:srgbClr val="CC0000"/>
                </a:solidFill>
                <a:latin typeface="Century Gothic"/>
                <a:ea typeface="Century Gothic"/>
                <a:cs typeface="Century Gothic"/>
                <a:sym typeface="Century Gothic"/>
              </a:rPr>
              <a:t>flexibility</a:t>
            </a:r>
            <a:r>
              <a:rPr lang="en" sz="2400" b="0" i="0" u="none" strike="noStrike" cap="none">
                <a:latin typeface="Century Gothic"/>
                <a:ea typeface="Century Gothic"/>
                <a:cs typeface="Century Gothic"/>
                <a:sym typeface="Century Gothic"/>
              </a:rPr>
              <a:t>, and </a:t>
            </a:r>
            <a:r>
              <a:rPr lang="en" sz="2400" b="0" i="0" u="none" strike="noStrike" cap="none">
                <a:solidFill>
                  <a:srgbClr val="CC0000"/>
                </a:solidFill>
                <a:latin typeface="Century Gothic"/>
                <a:ea typeface="Century Gothic"/>
                <a:cs typeface="Century Gothic"/>
                <a:sym typeface="Century Gothic"/>
              </a:rPr>
              <a:t>resilience</a:t>
            </a:r>
            <a:r>
              <a:rPr lang="en" sz="2400" b="0" i="0" u="none" strike="noStrike" cap="none">
                <a:latin typeface="Century Gothic"/>
                <a:ea typeface="Century Gothic"/>
                <a:cs typeface="Century Gothic"/>
                <a:sym typeface="Century Gothic"/>
              </a:rPr>
              <a:t> to achieve its purpose. </a:t>
            </a:r>
            <a:r>
              <a:rPr lang="en" sz="2400" b="0" i="1" u="none" strike="noStrike" cap="none">
                <a:latin typeface="Century Gothic"/>
                <a:ea typeface="Century Gothic"/>
                <a:cs typeface="Century Gothic"/>
                <a:sym typeface="Century Gothic"/>
              </a:rPr>
              <a:t>No matter what the future brings</a:t>
            </a:r>
            <a:r>
              <a:rPr lang="en" sz="2400" b="0" i="0" u="none" strike="noStrike" cap="none">
                <a:latin typeface="Century Gothic"/>
                <a:ea typeface="Century Gothic"/>
                <a:cs typeface="Century Gothic"/>
                <a:sym typeface="Century Gothic"/>
              </a:rPr>
              <a:t>.</a:t>
            </a:r>
            <a:endParaRPr sz="1100"/>
          </a:p>
        </p:txBody>
      </p:sp>
      <p:sp>
        <p:nvSpPr>
          <p:cNvPr id="584" name="Google Shape;584;p88"/>
          <p:cNvSpPr txBox="1"/>
          <p:nvPr/>
        </p:nvSpPr>
        <p:spPr>
          <a:xfrm>
            <a:off x="6286002" y="2731950"/>
            <a:ext cx="27831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FFFFFF"/>
              </a:buClr>
              <a:buSzPts val="1400"/>
              <a:buFont typeface="Century Gothic"/>
              <a:buNone/>
            </a:pPr>
            <a:r>
              <a:rPr lang="en" sz="1400" b="0" i="0" u="none" strike="noStrike" cap="none">
                <a:latin typeface="Century Gothic"/>
                <a:ea typeface="Century Gothic"/>
                <a:cs typeface="Century Gothic"/>
                <a:sym typeface="Century Gothic"/>
              </a:rPr>
              <a:t>-The Business Agility Institute</a:t>
            </a:r>
            <a:endParaRPr sz="11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89"/>
        <p:cNvGrpSpPr/>
        <p:nvPr/>
      </p:nvGrpSpPr>
      <p:grpSpPr>
        <a:xfrm>
          <a:off x="0" y="0"/>
          <a:ext cx="0" cy="0"/>
          <a:chOff x="0" y="0"/>
          <a:chExt cx="0" cy="0"/>
        </a:xfrm>
      </p:grpSpPr>
      <p:sp>
        <p:nvSpPr>
          <p:cNvPr id="590" name="Google Shape;590;p89"/>
          <p:cNvSpPr/>
          <p:nvPr/>
        </p:nvSpPr>
        <p:spPr>
          <a:xfrm rot="10800000">
            <a:off x="0" y="4691003"/>
            <a:ext cx="9144000" cy="460750"/>
          </a:xfrm>
          <a:prstGeom prst="rect">
            <a:avLst/>
          </a:prstGeom>
          <a:gradFill>
            <a:gsLst>
              <a:gs pos="0">
                <a:srgbClr val="FFFFFF"/>
              </a:gs>
              <a:gs pos="27000">
                <a:srgbClr val="FFFFFF"/>
              </a:gs>
              <a:gs pos="64000">
                <a:srgbClr val="A5A5A5">
                  <a:alpha val="17647"/>
                </a:srgbClr>
              </a:gs>
              <a:gs pos="100000">
                <a:srgbClr val="A5A5A5">
                  <a:alpha val="45882"/>
                </a:srgbClr>
              </a:gs>
            </a:gsLst>
            <a:lin ang="162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591" name="Google Shape;591;p89"/>
          <p:cNvSpPr/>
          <p:nvPr/>
        </p:nvSpPr>
        <p:spPr>
          <a:xfrm>
            <a:off x="0" y="0"/>
            <a:ext cx="9144000" cy="1307364"/>
          </a:xfrm>
          <a:prstGeom prst="rect">
            <a:avLst/>
          </a:prstGeom>
          <a:gradFill>
            <a:gsLst>
              <a:gs pos="0">
                <a:srgbClr val="FFFFFF"/>
              </a:gs>
              <a:gs pos="13000">
                <a:srgbClr val="FFFFFF"/>
              </a:gs>
              <a:gs pos="52000">
                <a:srgbClr val="A5A5A5">
                  <a:alpha val="30980"/>
                </a:srgbClr>
              </a:gs>
              <a:gs pos="100000">
                <a:srgbClr val="A5A5A5"/>
              </a:gs>
            </a:gsLst>
            <a:lin ang="162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592" name="Google Shape;592;p89"/>
          <p:cNvSpPr/>
          <p:nvPr/>
        </p:nvSpPr>
        <p:spPr>
          <a:xfrm>
            <a:off x="128383" y="148351"/>
            <a:ext cx="8096808" cy="117724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 sz="1800" b="1" i="0" u="none" strike="noStrike" cap="none">
                <a:solidFill>
                  <a:srgbClr val="000000"/>
                </a:solidFill>
                <a:latin typeface="Calibri"/>
                <a:ea typeface="Calibri"/>
                <a:cs typeface="Calibri"/>
                <a:sym typeface="Calibri"/>
              </a:rPr>
              <a:t>Capability</a:t>
            </a:r>
            <a:r>
              <a:rPr lang="en" sz="1800" b="0" i="0" u="none" strike="noStrike" cap="none">
                <a:solidFill>
                  <a:srgbClr val="000000"/>
                </a:solidFill>
                <a:latin typeface="Calibri"/>
                <a:ea typeface="Calibri"/>
                <a:cs typeface="Calibri"/>
                <a:sym typeface="Calibri"/>
              </a:rPr>
              <a:t>: </a:t>
            </a:r>
            <a:br>
              <a:rPr lang="en" sz="1800" b="0" i="0" u="none" strike="noStrike" cap="none">
                <a:solidFill>
                  <a:srgbClr val="000000"/>
                </a:solidFill>
                <a:latin typeface="Calibri"/>
                <a:ea typeface="Calibri"/>
                <a:cs typeface="Calibri"/>
                <a:sym typeface="Calibri"/>
              </a:rPr>
            </a:br>
            <a:r>
              <a:rPr lang="en" sz="1800" b="0" i="0" u="none" strike="noStrike" cap="none">
                <a:solidFill>
                  <a:srgbClr val="000000"/>
                </a:solidFill>
                <a:latin typeface="Calibri"/>
                <a:ea typeface="Calibri"/>
                <a:cs typeface="Calibri"/>
                <a:sym typeface="Calibri"/>
              </a:rPr>
              <a:t>The ability to cultivate a culture of learning and experimentation</a:t>
            </a:r>
            <a:endParaRPr sz="1100"/>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93" name="Google Shape;593;p89"/>
          <p:cNvSpPr txBox="1"/>
          <p:nvPr/>
        </p:nvSpPr>
        <p:spPr>
          <a:xfrm>
            <a:off x="6641437" y="1129247"/>
            <a:ext cx="1558637" cy="438581"/>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Calibri"/>
              <a:buNone/>
            </a:pPr>
            <a:r>
              <a:rPr lang="en" sz="1200" b="1" i="0" u="none" strike="noStrike" cap="none">
                <a:solidFill>
                  <a:srgbClr val="000000"/>
                </a:solidFill>
                <a:latin typeface="Calibri"/>
                <a:ea typeface="Calibri"/>
                <a:cs typeface="Calibri"/>
                <a:sym typeface="Calibri"/>
              </a:rPr>
              <a:t>Alignment</a:t>
            </a:r>
            <a:br>
              <a:rPr lang="en" sz="1200" b="0" i="0" u="none" strike="noStrike" cap="none">
                <a:solidFill>
                  <a:srgbClr val="000000"/>
                </a:solidFill>
                <a:latin typeface="Calibri"/>
                <a:ea typeface="Calibri"/>
                <a:cs typeface="Calibri"/>
                <a:sym typeface="Calibri"/>
              </a:rPr>
            </a:br>
            <a:r>
              <a:rPr lang="en" sz="1200" b="0" i="0" u="none" strike="noStrike" cap="none">
                <a:solidFill>
                  <a:srgbClr val="000000"/>
                </a:solidFill>
                <a:latin typeface="Calibri"/>
                <a:ea typeface="Calibri"/>
                <a:cs typeface="Calibri"/>
                <a:sym typeface="Calibri"/>
              </a:rPr>
              <a:t>Workforce</a:t>
            </a:r>
            <a:endParaRPr sz="1100"/>
          </a:p>
        </p:txBody>
      </p:sp>
      <p:sp>
        <p:nvSpPr>
          <p:cNvPr id="594" name="Google Shape;594;p89"/>
          <p:cNvSpPr txBox="1"/>
          <p:nvPr/>
        </p:nvSpPr>
        <p:spPr>
          <a:xfrm>
            <a:off x="6641437" y="1762795"/>
            <a:ext cx="1931850" cy="438581"/>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Calibri"/>
              <a:buNone/>
            </a:pPr>
            <a:r>
              <a:rPr lang="en" sz="1200" b="1" i="0" u="none" strike="noStrike" cap="none">
                <a:solidFill>
                  <a:srgbClr val="000000"/>
                </a:solidFill>
                <a:latin typeface="Calibri"/>
                <a:ea typeface="Calibri"/>
                <a:cs typeface="Calibri"/>
                <a:sym typeface="Calibri"/>
              </a:rPr>
              <a:t>Individuals</a:t>
            </a:r>
            <a:br>
              <a:rPr lang="en" sz="1200" b="1" i="0" u="none" strike="noStrike" cap="none">
                <a:solidFill>
                  <a:srgbClr val="000000"/>
                </a:solidFill>
                <a:latin typeface="Calibri"/>
                <a:ea typeface="Calibri"/>
                <a:cs typeface="Calibri"/>
                <a:sym typeface="Calibri"/>
              </a:rPr>
            </a:br>
            <a:r>
              <a:rPr lang="en" sz="1200" b="0" i="0" u="none" strike="noStrike" cap="none">
                <a:solidFill>
                  <a:srgbClr val="000000"/>
                </a:solidFill>
                <a:latin typeface="Calibri"/>
                <a:ea typeface="Calibri"/>
                <a:cs typeface="Calibri"/>
                <a:sym typeface="Calibri"/>
              </a:rPr>
              <a:t>Craft Excellence</a:t>
            </a:r>
            <a:endParaRPr sz="1100"/>
          </a:p>
        </p:txBody>
      </p:sp>
      <p:sp>
        <p:nvSpPr>
          <p:cNvPr id="595" name="Google Shape;595;p89"/>
          <p:cNvSpPr txBox="1"/>
          <p:nvPr/>
        </p:nvSpPr>
        <p:spPr>
          <a:xfrm>
            <a:off x="6641437" y="3663440"/>
            <a:ext cx="2326778" cy="438581"/>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Calibri"/>
              <a:buNone/>
            </a:pPr>
            <a:r>
              <a:rPr lang="en" sz="1200" b="1" i="0" u="none" strike="noStrike" cap="none">
                <a:solidFill>
                  <a:srgbClr val="000000"/>
                </a:solidFill>
                <a:latin typeface="Calibri"/>
                <a:ea typeface="Calibri"/>
                <a:cs typeface="Calibri"/>
                <a:sym typeface="Calibri"/>
              </a:rPr>
              <a:t>Leadership</a:t>
            </a:r>
            <a:br>
              <a:rPr lang="en" sz="1200" b="1" i="0" u="none" strike="noStrike" cap="none">
                <a:solidFill>
                  <a:srgbClr val="000000"/>
                </a:solidFill>
                <a:latin typeface="Calibri"/>
                <a:ea typeface="Calibri"/>
                <a:cs typeface="Calibri"/>
                <a:sym typeface="Calibri"/>
              </a:rPr>
            </a:br>
            <a:r>
              <a:rPr lang="en" sz="1200" b="0" i="0" u="none" strike="noStrike" cap="none">
                <a:solidFill>
                  <a:srgbClr val="000000"/>
                </a:solidFill>
                <a:latin typeface="Calibri"/>
                <a:ea typeface="Calibri"/>
                <a:cs typeface="Calibri"/>
                <a:sym typeface="Calibri"/>
              </a:rPr>
              <a:t>People Management</a:t>
            </a:r>
            <a:endParaRPr sz="1100"/>
          </a:p>
        </p:txBody>
      </p:sp>
      <p:pic>
        <p:nvPicPr>
          <p:cNvPr id="596" name="Google Shape;596;p89"/>
          <p:cNvPicPr preferRelativeResize="0"/>
          <p:nvPr/>
        </p:nvPicPr>
        <p:blipFill rotWithShape="1">
          <a:blip r:embed="rId3">
            <a:alphaModFix/>
          </a:blip>
          <a:srcRect/>
          <a:stretch/>
        </p:blipFill>
        <p:spPr>
          <a:xfrm>
            <a:off x="1020121" y="1667382"/>
            <a:ext cx="3091495" cy="2782346"/>
          </a:xfrm>
          <a:prstGeom prst="rect">
            <a:avLst/>
          </a:prstGeom>
          <a:noFill/>
          <a:ln>
            <a:noFill/>
          </a:ln>
        </p:spPr>
      </p:pic>
      <p:sp>
        <p:nvSpPr>
          <p:cNvPr id="597" name="Google Shape;597;p89"/>
          <p:cNvSpPr/>
          <p:nvPr/>
        </p:nvSpPr>
        <p:spPr>
          <a:xfrm>
            <a:off x="3553690" y="2680204"/>
            <a:ext cx="2524991" cy="208489"/>
          </a:xfrm>
          <a:custGeom>
            <a:avLst/>
            <a:gdLst/>
            <a:ahLst/>
            <a:cxnLst/>
            <a:rect l="l" t="t" r="r" b="b"/>
            <a:pathLst>
              <a:path w="5766954" h="675409" extrusionOk="0">
                <a:moveTo>
                  <a:pt x="0" y="675409"/>
                </a:moveTo>
                <a:lnTo>
                  <a:pt x="5766954" y="0"/>
                </a:lnTo>
              </a:path>
            </a:pathLst>
          </a:custGeom>
          <a:noFill/>
          <a:ln w="19050" cap="flat" cmpd="sng">
            <a:solidFill>
              <a:srgbClr val="7EBB8E"/>
            </a:solidFill>
            <a:prstDash val="solid"/>
            <a:round/>
            <a:headEnd type="stealth" w="med" len="med"/>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000000"/>
              </a:solidFill>
              <a:latin typeface="Calibri"/>
              <a:ea typeface="Calibri"/>
              <a:cs typeface="Calibri"/>
              <a:sym typeface="Calibri"/>
            </a:endParaRPr>
          </a:p>
        </p:txBody>
      </p:sp>
      <p:pic>
        <p:nvPicPr>
          <p:cNvPr id="598" name="Google Shape;598;p89"/>
          <p:cNvPicPr preferRelativeResize="0"/>
          <p:nvPr/>
        </p:nvPicPr>
        <p:blipFill rotWithShape="1">
          <a:blip r:embed="rId4">
            <a:alphaModFix/>
          </a:blip>
          <a:srcRect/>
          <a:stretch/>
        </p:blipFill>
        <p:spPr>
          <a:xfrm>
            <a:off x="5805591" y="2321942"/>
            <a:ext cx="1028328" cy="579851"/>
          </a:xfrm>
          <a:prstGeom prst="rect">
            <a:avLst/>
          </a:prstGeom>
          <a:noFill/>
          <a:ln>
            <a:noFill/>
          </a:ln>
        </p:spPr>
      </p:pic>
      <p:pic>
        <p:nvPicPr>
          <p:cNvPr id="599" name="Google Shape;599;p89"/>
          <p:cNvPicPr preferRelativeResize="0"/>
          <p:nvPr/>
        </p:nvPicPr>
        <p:blipFill rotWithShape="1">
          <a:blip r:embed="rId5">
            <a:alphaModFix/>
          </a:blip>
          <a:srcRect/>
          <a:stretch/>
        </p:blipFill>
        <p:spPr>
          <a:xfrm>
            <a:off x="5805591" y="1067877"/>
            <a:ext cx="1028328" cy="579851"/>
          </a:xfrm>
          <a:prstGeom prst="rect">
            <a:avLst/>
          </a:prstGeom>
          <a:noFill/>
          <a:ln>
            <a:noFill/>
          </a:ln>
        </p:spPr>
      </p:pic>
      <p:pic>
        <p:nvPicPr>
          <p:cNvPr id="600" name="Google Shape;600;p89"/>
          <p:cNvPicPr preferRelativeResize="0"/>
          <p:nvPr/>
        </p:nvPicPr>
        <p:blipFill rotWithShape="1">
          <a:blip r:embed="rId6">
            <a:alphaModFix/>
          </a:blip>
          <a:srcRect/>
          <a:stretch/>
        </p:blipFill>
        <p:spPr>
          <a:xfrm>
            <a:off x="5789296" y="3576008"/>
            <a:ext cx="1060918" cy="598228"/>
          </a:xfrm>
          <a:prstGeom prst="rect">
            <a:avLst/>
          </a:prstGeom>
          <a:noFill/>
          <a:ln>
            <a:noFill/>
          </a:ln>
        </p:spPr>
      </p:pic>
      <p:pic>
        <p:nvPicPr>
          <p:cNvPr id="601" name="Google Shape;601;p89"/>
          <p:cNvPicPr preferRelativeResize="0"/>
          <p:nvPr/>
        </p:nvPicPr>
        <p:blipFill rotWithShape="1">
          <a:blip r:embed="rId7">
            <a:alphaModFix/>
          </a:blip>
          <a:srcRect/>
          <a:stretch/>
        </p:blipFill>
        <p:spPr>
          <a:xfrm>
            <a:off x="5835864" y="1711980"/>
            <a:ext cx="967783" cy="545710"/>
          </a:xfrm>
          <a:prstGeom prst="rect">
            <a:avLst/>
          </a:prstGeom>
          <a:noFill/>
          <a:ln>
            <a:noFill/>
          </a:ln>
        </p:spPr>
      </p:pic>
      <p:pic>
        <p:nvPicPr>
          <p:cNvPr id="602" name="Google Shape;602;p89"/>
          <p:cNvPicPr preferRelativeResize="0"/>
          <p:nvPr/>
        </p:nvPicPr>
        <p:blipFill rotWithShape="1">
          <a:blip r:embed="rId8">
            <a:alphaModFix/>
          </a:blip>
          <a:srcRect/>
          <a:stretch/>
        </p:blipFill>
        <p:spPr>
          <a:xfrm>
            <a:off x="5835864" y="2966045"/>
            <a:ext cx="967783" cy="545710"/>
          </a:xfrm>
          <a:prstGeom prst="rect">
            <a:avLst/>
          </a:prstGeom>
          <a:noFill/>
          <a:ln>
            <a:noFill/>
          </a:ln>
        </p:spPr>
      </p:pic>
      <p:pic>
        <p:nvPicPr>
          <p:cNvPr id="603" name="Google Shape;603;p89"/>
          <p:cNvPicPr preferRelativeResize="0"/>
          <p:nvPr/>
        </p:nvPicPr>
        <p:blipFill rotWithShape="1">
          <a:blip r:embed="rId9">
            <a:alphaModFix/>
          </a:blip>
          <a:srcRect/>
          <a:stretch/>
        </p:blipFill>
        <p:spPr>
          <a:xfrm>
            <a:off x="5805591" y="4238487"/>
            <a:ext cx="1028329" cy="579851"/>
          </a:xfrm>
          <a:prstGeom prst="rect">
            <a:avLst/>
          </a:prstGeom>
          <a:noFill/>
          <a:ln>
            <a:noFill/>
          </a:ln>
        </p:spPr>
      </p:pic>
      <p:sp>
        <p:nvSpPr>
          <p:cNvPr id="604" name="Google Shape;604;p89"/>
          <p:cNvSpPr txBox="1"/>
          <p:nvPr/>
        </p:nvSpPr>
        <p:spPr>
          <a:xfrm>
            <a:off x="6641437" y="2396344"/>
            <a:ext cx="1931850" cy="438581"/>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Calibri"/>
              <a:buNone/>
            </a:pPr>
            <a:r>
              <a:rPr lang="en" sz="1200" b="1" i="0" u="none" strike="noStrike" cap="none">
                <a:solidFill>
                  <a:srgbClr val="000000"/>
                </a:solidFill>
                <a:latin typeface="Calibri"/>
                <a:ea typeface="Calibri"/>
                <a:cs typeface="Calibri"/>
                <a:sym typeface="Calibri"/>
              </a:rPr>
              <a:t>Individuals</a:t>
            </a:r>
            <a:br>
              <a:rPr lang="en" sz="1200" b="1" i="0" u="none" strike="noStrike" cap="none">
                <a:solidFill>
                  <a:srgbClr val="000000"/>
                </a:solidFill>
                <a:latin typeface="Calibri"/>
                <a:ea typeface="Calibri"/>
                <a:cs typeface="Calibri"/>
                <a:sym typeface="Calibri"/>
              </a:rPr>
            </a:br>
            <a:r>
              <a:rPr lang="en" sz="1200" b="0" i="0" u="none" strike="noStrike" cap="none">
                <a:solidFill>
                  <a:srgbClr val="000000"/>
                </a:solidFill>
                <a:latin typeface="Calibri"/>
                <a:ea typeface="Calibri"/>
                <a:cs typeface="Calibri"/>
                <a:sym typeface="Calibri"/>
              </a:rPr>
              <a:t>Ownership &amp; Accountability</a:t>
            </a:r>
            <a:endParaRPr sz="1100"/>
          </a:p>
        </p:txBody>
      </p:sp>
      <p:sp>
        <p:nvSpPr>
          <p:cNvPr id="605" name="Google Shape;605;p89"/>
          <p:cNvSpPr txBox="1"/>
          <p:nvPr/>
        </p:nvSpPr>
        <p:spPr>
          <a:xfrm>
            <a:off x="6641437" y="3029892"/>
            <a:ext cx="1931850" cy="438581"/>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Calibri"/>
              <a:buNone/>
            </a:pPr>
            <a:r>
              <a:rPr lang="en" sz="1200" b="1" i="0" u="none" strike="noStrike" cap="none">
                <a:solidFill>
                  <a:srgbClr val="000000"/>
                </a:solidFill>
                <a:latin typeface="Calibri"/>
                <a:ea typeface="Calibri"/>
                <a:cs typeface="Calibri"/>
                <a:sym typeface="Calibri"/>
              </a:rPr>
              <a:t>Individuals</a:t>
            </a:r>
            <a:br>
              <a:rPr lang="en" sz="1200" b="1" i="0" u="none" strike="noStrike" cap="none">
                <a:solidFill>
                  <a:srgbClr val="000000"/>
                </a:solidFill>
                <a:latin typeface="Calibri"/>
                <a:ea typeface="Calibri"/>
                <a:cs typeface="Calibri"/>
                <a:sym typeface="Calibri"/>
              </a:rPr>
            </a:br>
            <a:r>
              <a:rPr lang="en" sz="1200" b="0" i="0" u="none" strike="noStrike" cap="none">
                <a:solidFill>
                  <a:srgbClr val="000000"/>
                </a:solidFill>
                <a:latin typeface="Calibri"/>
                <a:ea typeface="Calibri"/>
                <a:cs typeface="Calibri"/>
                <a:sym typeface="Calibri"/>
              </a:rPr>
              <a:t>Growth Mindset</a:t>
            </a:r>
            <a:endParaRPr sz="1100"/>
          </a:p>
        </p:txBody>
      </p:sp>
      <p:sp>
        <p:nvSpPr>
          <p:cNvPr id="606" name="Google Shape;606;p89"/>
          <p:cNvSpPr txBox="1"/>
          <p:nvPr/>
        </p:nvSpPr>
        <p:spPr>
          <a:xfrm>
            <a:off x="6641437" y="4296987"/>
            <a:ext cx="1931850" cy="438581"/>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Calibri"/>
              <a:buNone/>
            </a:pPr>
            <a:r>
              <a:rPr lang="en" sz="1200" b="1" i="0" u="none" strike="noStrike" cap="none">
                <a:solidFill>
                  <a:srgbClr val="000000"/>
                </a:solidFill>
                <a:latin typeface="Calibri"/>
                <a:ea typeface="Calibri"/>
                <a:cs typeface="Calibri"/>
                <a:sym typeface="Calibri"/>
              </a:rPr>
              <a:t>Leadership</a:t>
            </a:r>
            <a:br>
              <a:rPr lang="en" sz="1200" b="1" i="0" u="none" strike="noStrike" cap="none">
                <a:solidFill>
                  <a:srgbClr val="000000"/>
                </a:solidFill>
                <a:latin typeface="Calibri"/>
                <a:ea typeface="Calibri"/>
                <a:cs typeface="Calibri"/>
                <a:sym typeface="Calibri"/>
              </a:rPr>
            </a:br>
            <a:r>
              <a:rPr lang="en" sz="1200" b="0" i="0" u="none" strike="noStrike" cap="none">
                <a:solidFill>
                  <a:srgbClr val="000000"/>
                </a:solidFill>
                <a:latin typeface="Calibri"/>
                <a:ea typeface="Calibri"/>
                <a:cs typeface="Calibri"/>
                <a:sym typeface="Calibri"/>
              </a:rPr>
              <a:t>Strategic Agility</a:t>
            </a:r>
            <a:endParaRPr sz="1100"/>
          </a:p>
        </p:txBody>
      </p:sp>
      <p:sp>
        <p:nvSpPr>
          <p:cNvPr id="607" name="Google Shape;607;p89"/>
          <p:cNvSpPr/>
          <p:nvPr/>
        </p:nvSpPr>
        <p:spPr>
          <a:xfrm>
            <a:off x="3553692" y="2034776"/>
            <a:ext cx="2524990" cy="1281956"/>
          </a:xfrm>
          <a:custGeom>
            <a:avLst/>
            <a:gdLst/>
            <a:ahLst/>
            <a:cxnLst/>
            <a:rect l="l" t="t" r="r" b="b"/>
            <a:pathLst>
              <a:path w="5766954" h="675409" extrusionOk="0">
                <a:moveTo>
                  <a:pt x="0" y="675409"/>
                </a:moveTo>
                <a:lnTo>
                  <a:pt x="5766954" y="0"/>
                </a:lnTo>
              </a:path>
            </a:pathLst>
          </a:custGeom>
          <a:noFill/>
          <a:ln w="19050" cap="flat" cmpd="sng">
            <a:solidFill>
              <a:srgbClr val="7EBB8E"/>
            </a:solidFill>
            <a:prstDash val="solid"/>
            <a:round/>
            <a:headEnd type="stealth" w="med" len="med"/>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608" name="Google Shape;608;p89"/>
          <p:cNvSpPr/>
          <p:nvPr/>
        </p:nvSpPr>
        <p:spPr>
          <a:xfrm rot="10800000" flipH="1">
            <a:off x="3234171" y="2370235"/>
            <a:ext cx="2844512" cy="873132"/>
          </a:xfrm>
          <a:custGeom>
            <a:avLst/>
            <a:gdLst/>
            <a:ahLst/>
            <a:cxnLst/>
            <a:rect l="l" t="t" r="r" b="b"/>
            <a:pathLst>
              <a:path w="5766954" h="675409" extrusionOk="0">
                <a:moveTo>
                  <a:pt x="0" y="675409"/>
                </a:moveTo>
                <a:lnTo>
                  <a:pt x="5766954" y="0"/>
                </a:lnTo>
              </a:path>
            </a:pathLst>
          </a:custGeom>
          <a:noFill/>
          <a:ln w="19050" cap="flat" cmpd="sng">
            <a:solidFill>
              <a:srgbClr val="7EBB8E"/>
            </a:solidFill>
            <a:prstDash val="solid"/>
            <a:round/>
            <a:headEnd type="stealth" w="med" len="med"/>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609" name="Google Shape;609;p89"/>
          <p:cNvSpPr/>
          <p:nvPr/>
        </p:nvSpPr>
        <p:spPr>
          <a:xfrm>
            <a:off x="2867891" y="1238756"/>
            <a:ext cx="3210790" cy="1925275"/>
          </a:xfrm>
          <a:custGeom>
            <a:avLst/>
            <a:gdLst/>
            <a:ahLst/>
            <a:cxnLst/>
            <a:rect l="l" t="t" r="r" b="b"/>
            <a:pathLst>
              <a:path w="4281054" h="2343734" extrusionOk="0">
                <a:moveTo>
                  <a:pt x="4281054" y="182425"/>
                </a:moveTo>
                <a:cubicBezTo>
                  <a:pt x="3405620" y="69856"/>
                  <a:pt x="2530186" y="-42712"/>
                  <a:pt x="1901536" y="16170"/>
                </a:cubicBezTo>
                <a:cubicBezTo>
                  <a:pt x="1272886" y="75052"/>
                  <a:pt x="826077" y="147789"/>
                  <a:pt x="509154" y="535716"/>
                </a:cubicBezTo>
                <a:cubicBezTo>
                  <a:pt x="192231" y="923643"/>
                  <a:pt x="96115" y="1633688"/>
                  <a:pt x="0" y="2343734"/>
                </a:cubicBezTo>
              </a:path>
            </a:pathLst>
          </a:custGeom>
          <a:noFill/>
          <a:ln w="25400" cap="flat" cmpd="sng">
            <a:solidFill>
              <a:srgbClr val="9A9785"/>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610" name="Google Shape;610;p89"/>
          <p:cNvSpPr/>
          <p:nvPr/>
        </p:nvSpPr>
        <p:spPr>
          <a:xfrm>
            <a:off x="1808019" y="3117274"/>
            <a:ext cx="4270664" cy="787470"/>
          </a:xfrm>
          <a:custGeom>
            <a:avLst/>
            <a:gdLst/>
            <a:ahLst/>
            <a:cxnLst/>
            <a:rect l="l" t="t" r="r" b="b"/>
            <a:pathLst>
              <a:path w="5704609" h="1319645" extrusionOk="0">
                <a:moveTo>
                  <a:pt x="5704609" y="1319645"/>
                </a:moveTo>
                <a:lnTo>
                  <a:pt x="0" y="0"/>
                </a:lnTo>
              </a:path>
            </a:pathLst>
          </a:custGeom>
          <a:noFill/>
          <a:ln w="25400" cap="flat" cmpd="sng">
            <a:solidFill>
              <a:srgbClr val="1281AB"/>
            </a:solidFill>
            <a:prstDash val="solid"/>
            <a:round/>
            <a:headEnd type="none" w="sm" len="sm"/>
            <a:tailEnd type="stealth" w="med" len="med"/>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611" name="Google Shape;611;p89"/>
          <p:cNvSpPr/>
          <p:nvPr/>
        </p:nvSpPr>
        <p:spPr>
          <a:xfrm>
            <a:off x="2295415" y="2408093"/>
            <a:ext cx="3783266" cy="2160158"/>
          </a:xfrm>
          <a:custGeom>
            <a:avLst/>
            <a:gdLst/>
            <a:ahLst/>
            <a:cxnLst/>
            <a:rect l="l" t="t" r="r" b="b"/>
            <a:pathLst>
              <a:path w="5044355" h="3183346" extrusionOk="0">
                <a:moveTo>
                  <a:pt x="5044355" y="3169227"/>
                </a:moveTo>
                <a:cubicBezTo>
                  <a:pt x="3299548" y="3199534"/>
                  <a:pt x="1554742" y="3229841"/>
                  <a:pt x="721737" y="2701636"/>
                </a:cubicBezTo>
                <a:cubicBezTo>
                  <a:pt x="-111268" y="2173431"/>
                  <a:pt x="-32470" y="1086715"/>
                  <a:pt x="46328" y="0"/>
                </a:cubicBezTo>
              </a:path>
            </a:pathLst>
          </a:custGeom>
          <a:noFill/>
          <a:ln w="25400" cap="flat" cmpd="sng">
            <a:solidFill>
              <a:srgbClr val="1281A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612" name="Google Shape;612;p89"/>
          <p:cNvSpPr/>
          <p:nvPr/>
        </p:nvSpPr>
        <p:spPr>
          <a:xfrm>
            <a:off x="3614894" y="4909281"/>
            <a:ext cx="5529000" cy="1962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800"/>
              <a:buFont typeface="Calibri"/>
              <a:buNone/>
            </a:pPr>
            <a:r>
              <a:rPr lang="en" sz="700">
                <a:latin typeface="Calibri"/>
                <a:ea typeface="Calibri"/>
                <a:cs typeface="Calibri"/>
                <a:sym typeface="Calibri"/>
              </a:rPr>
              <a:t>The content</a:t>
            </a:r>
            <a:r>
              <a:rPr lang="en" sz="700" b="0" i="0" u="none" strike="noStrike" cap="none">
                <a:solidFill>
                  <a:srgbClr val="000000"/>
                </a:solidFill>
                <a:latin typeface="Calibri"/>
                <a:ea typeface="Calibri"/>
                <a:cs typeface="Calibri"/>
                <a:sym typeface="Calibri"/>
              </a:rPr>
              <a:t> of this slide attributed to </a:t>
            </a:r>
            <a:r>
              <a:rPr lang="en" sz="700" b="0" i="0" u="sng" strike="noStrike" cap="none">
                <a:solidFill>
                  <a:srgbClr val="0000FF"/>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Ahmed Sidky</a:t>
            </a:r>
            <a:endParaRPr sz="700" b="0" i="0" u="none" strike="noStrike" cap="none">
              <a:solidFill>
                <a:srgbClr val="000000"/>
              </a:solidFill>
              <a:latin typeface="Calibri"/>
              <a:ea typeface="Calibri"/>
              <a:cs typeface="Calibri"/>
              <a:sym typeface="Calibri"/>
            </a:endParaRPr>
          </a:p>
        </p:txBody>
      </p:sp>
      <p:sp>
        <p:nvSpPr>
          <p:cNvPr id="613" name="Google Shape;613;p89"/>
          <p:cNvSpPr txBox="1"/>
          <p:nvPr/>
        </p:nvSpPr>
        <p:spPr>
          <a:xfrm>
            <a:off x="0" y="4867700"/>
            <a:ext cx="55290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The Domains of Business Agility is licensed by the Business Agility Institute under a Creative Commons Attribution-ShareAlike 4.0 International License</a:t>
            </a:r>
            <a:endParaRPr sz="6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18"/>
        <p:cNvGrpSpPr/>
        <p:nvPr/>
      </p:nvGrpSpPr>
      <p:grpSpPr>
        <a:xfrm>
          <a:off x="0" y="0"/>
          <a:ext cx="0" cy="0"/>
          <a:chOff x="0" y="0"/>
          <a:chExt cx="0" cy="0"/>
        </a:xfrm>
      </p:grpSpPr>
      <p:sp>
        <p:nvSpPr>
          <p:cNvPr id="619" name="Google Shape;619;p90"/>
          <p:cNvSpPr/>
          <p:nvPr/>
        </p:nvSpPr>
        <p:spPr>
          <a:xfrm rot="10800000">
            <a:off x="0" y="4691003"/>
            <a:ext cx="9144000" cy="460750"/>
          </a:xfrm>
          <a:prstGeom prst="rect">
            <a:avLst/>
          </a:prstGeom>
          <a:gradFill>
            <a:gsLst>
              <a:gs pos="0">
                <a:srgbClr val="FFFFFF"/>
              </a:gs>
              <a:gs pos="27000">
                <a:srgbClr val="FFFFFF"/>
              </a:gs>
              <a:gs pos="64000">
                <a:srgbClr val="A5A5A5">
                  <a:alpha val="17647"/>
                </a:srgbClr>
              </a:gs>
              <a:gs pos="100000">
                <a:srgbClr val="A5A5A5">
                  <a:alpha val="45882"/>
                </a:srgbClr>
              </a:gs>
            </a:gsLst>
            <a:lin ang="162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620" name="Google Shape;620;p90"/>
          <p:cNvSpPr/>
          <p:nvPr/>
        </p:nvSpPr>
        <p:spPr>
          <a:xfrm>
            <a:off x="0" y="0"/>
            <a:ext cx="9144000" cy="1307364"/>
          </a:xfrm>
          <a:prstGeom prst="rect">
            <a:avLst/>
          </a:prstGeom>
          <a:gradFill>
            <a:gsLst>
              <a:gs pos="0">
                <a:srgbClr val="FFFFFF"/>
              </a:gs>
              <a:gs pos="13000">
                <a:srgbClr val="FFFFFF"/>
              </a:gs>
              <a:gs pos="52000">
                <a:srgbClr val="A5A5A5">
                  <a:alpha val="30980"/>
                </a:srgbClr>
              </a:gs>
              <a:gs pos="100000">
                <a:srgbClr val="A5A5A5"/>
              </a:gs>
            </a:gsLst>
            <a:lin ang="162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621" name="Google Shape;621;p90"/>
          <p:cNvSpPr/>
          <p:nvPr/>
        </p:nvSpPr>
        <p:spPr>
          <a:xfrm>
            <a:off x="128383" y="148351"/>
            <a:ext cx="8096808" cy="90024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 sz="1800" b="1" i="0" u="none" strike="noStrike" cap="none">
                <a:solidFill>
                  <a:srgbClr val="000000"/>
                </a:solidFill>
                <a:latin typeface="Calibri"/>
                <a:ea typeface="Calibri"/>
                <a:cs typeface="Calibri"/>
                <a:sym typeface="Calibri"/>
              </a:rPr>
              <a:t>Capability</a:t>
            </a:r>
            <a:r>
              <a:rPr lang="en" sz="1800" b="0" i="0" u="none" strike="noStrike" cap="none">
                <a:solidFill>
                  <a:srgbClr val="000000"/>
                </a:solidFill>
                <a:latin typeface="Calibri"/>
                <a:ea typeface="Calibri"/>
                <a:cs typeface="Calibri"/>
                <a:sym typeface="Calibri"/>
              </a:rPr>
              <a:t>: </a:t>
            </a:r>
            <a:br>
              <a:rPr lang="en" sz="1800" b="0" i="0" u="none" strike="noStrike" cap="none">
                <a:solidFill>
                  <a:srgbClr val="000000"/>
                </a:solidFill>
                <a:latin typeface="Calibri"/>
                <a:ea typeface="Calibri"/>
                <a:cs typeface="Calibri"/>
                <a:sym typeface="Calibri"/>
              </a:rPr>
            </a:br>
            <a:r>
              <a:rPr lang="en" sz="1800" b="0" i="0" u="none" strike="noStrike" cap="none">
                <a:solidFill>
                  <a:srgbClr val="000000"/>
                </a:solidFill>
                <a:latin typeface="Calibri"/>
                <a:ea typeface="Calibri"/>
                <a:cs typeface="Calibri"/>
                <a:sym typeface="Calibri"/>
              </a:rPr>
              <a:t>The ability to seize emergent opportunities</a:t>
            </a:r>
            <a:endParaRPr sz="1100"/>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622" name="Google Shape;622;p90"/>
          <p:cNvSpPr txBox="1"/>
          <p:nvPr/>
        </p:nvSpPr>
        <p:spPr>
          <a:xfrm>
            <a:off x="6736518" y="4230437"/>
            <a:ext cx="1558637" cy="438581"/>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Calibri"/>
              <a:buNone/>
            </a:pPr>
            <a:r>
              <a:rPr lang="en" sz="1200" b="1" i="0" u="none" strike="noStrike" cap="none">
                <a:solidFill>
                  <a:srgbClr val="000000"/>
                </a:solidFill>
                <a:latin typeface="Calibri"/>
                <a:ea typeface="Calibri"/>
                <a:cs typeface="Calibri"/>
                <a:sym typeface="Calibri"/>
              </a:rPr>
              <a:t>Alignment</a:t>
            </a:r>
            <a:br>
              <a:rPr lang="en" sz="1200" b="0" i="0" u="none" strike="noStrike" cap="none">
                <a:solidFill>
                  <a:srgbClr val="000000"/>
                </a:solidFill>
                <a:latin typeface="Calibri"/>
                <a:ea typeface="Calibri"/>
                <a:cs typeface="Calibri"/>
                <a:sym typeface="Calibri"/>
              </a:rPr>
            </a:br>
            <a:r>
              <a:rPr lang="en" sz="1200" b="0" i="0" u="none" strike="noStrike" cap="none">
                <a:solidFill>
                  <a:srgbClr val="000000"/>
                </a:solidFill>
                <a:latin typeface="Calibri"/>
                <a:ea typeface="Calibri"/>
                <a:cs typeface="Calibri"/>
                <a:sym typeface="Calibri"/>
              </a:rPr>
              <a:t>Partners</a:t>
            </a:r>
            <a:endParaRPr sz="1100"/>
          </a:p>
        </p:txBody>
      </p:sp>
      <p:sp>
        <p:nvSpPr>
          <p:cNvPr id="623" name="Google Shape;623;p90"/>
          <p:cNvSpPr txBox="1"/>
          <p:nvPr/>
        </p:nvSpPr>
        <p:spPr>
          <a:xfrm>
            <a:off x="6736518" y="2930814"/>
            <a:ext cx="1931850" cy="438581"/>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Calibri"/>
              <a:buNone/>
            </a:pPr>
            <a:r>
              <a:rPr lang="en" sz="1200" b="1" i="0" u="none" strike="noStrike" cap="none">
                <a:solidFill>
                  <a:srgbClr val="000000"/>
                </a:solidFill>
                <a:latin typeface="Calibri"/>
                <a:ea typeface="Calibri"/>
                <a:cs typeface="Calibri"/>
                <a:sym typeface="Calibri"/>
              </a:rPr>
              <a:t>Individuals</a:t>
            </a:r>
            <a:br>
              <a:rPr lang="en" sz="1200" b="1" i="0" u="none" strike="noStrike" cap="none">
                <a:solidFill>
                  <a:srgbClr val="000000"/>
                </a:solidFill>
                <a:latin typeface="Calibri"/>
                <a:ea typeface="Calibri"/>
                <a:cs typeface="Calibri"/>
                <a:sym typeface="Calibri"/>
              </a:rPr>
            </a:br>
            <a:r>
              <a:rPr lang="en" sz="1200" b="0" i="0" u="none" strike="noStrike" cap="none">
                <a:solidFill>
                  <a:srgbClr val="000000"/>
                </a:solidFill>
                <a:latin typeface="Calibri"/>
                <a:ea typeface="Calibri"/>
                <a:cs typeface="Calibri"/>
                <a:sym typeface="Calibri"/>
              </a:rPr>
              <a:t>Craft Excellence</a:t>
            </a:r>
            <a:endParaRPr sz="1100"/>
          </a:p>
        </p:txBody>
      </p:sp>
      <p:sp>
        <p:nvSpPr>
          <p:cNvPr id="624" name="Google Shape;624;p90"/>
          <p:cNvSpPr txBox="1"/>
          <p:nvPr/>
        </p:nvSpPr>
        <p:spPr>
          <a:xfrm>
            <a:off x="6736518" y="2281004"/>
            <a:ext cx="1931851" cy="438581"/>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Calibri"/>
              <a:buNone/>
            </a:pPr>
            <a:r>
              <a:rPr lang="en" sz="1200" b="1" i="0" u="none" strike="noStrike" cap="none">
                <a:solidFill>
                  <a:srgbClr val="000000"/>
                </a:solidFill>
                <a:latin typeface="Calibri"/>
                <a:ea typeface="Calibri"/>
                <a:cs typeface="Calibri"/>
                <a:sym typeface="Calibri"/>
              </a:rPr>
              <a:t>Leadership</a:t>
            </a:r>
            <a:br>
              <a:rPr lang="en" sz="1200" b="1" i="0" u="none" strike="noStrike" cap="none">
                <a:solidFill>
                  <a:srgbClr val="000000"/>
                </a:solidFill>
                <a:latin typeface="Calibri"/>
                <a:ea typeface="Calibri"/>
                <a:cs typeface="Calibri"/>
                <a:sym typeface="Calibri"/>
              </a:rPr>
            </a:br>
            <a:r>
              <a:rPr lang="en" sz="1200" b="0" i="0" u="none" strike="noStrike" cap="none">
                <a:solidFill>
                  <a:srgbClr val="000000"/>
                </a:solidFill>
                <a:latin typeface="Calibri"/>
                <a:ea typeface="Calibri"/>
                <a:cs typeface="Calibri"/>
                <a:sym typeface="Calibri"/>
              </a:rPr>
              <a:t>One Team</a:t>
            </a:r>
            <a:endParaRPr sz="1100"/>
          </a:p>
        </p:txBody>
      </p:sp>
      <p:pic>
        <p:nvPicPr>
          <p:cNvPr id="625" name="Google Shape;625;p90"/>
          <p:cNvPicPr preferRelativeResize="0"/>
          <p:nvPr/>
        </p:nvPicPr>
        <p:blipFill rotWithShape="1">
          <a:blip r:embed="rId3">
            <a:alphaModFix/>
          </a:blip>
          <a:srcRect/>
          <a:stretch/>
        </p:blipFill>
        <p:spPr>
          <a:xfrm>
            <a:off x="1020121" y="1667382"/>
            <a:ext cx="3091495" cy="2782346"/>
          </a:xfrm>
          <a:prstGeom prst="rect">
            <a:avLst/>
          </a:prstGeom>
          <a:noFill/>
          <a:ln>
            <a:noFill/>
          </a:ln>
        </p:spPr>
      </p:pic>
      <p:sp>
        <p:nvSpPr>
          <p:cNvPr id="626" name="Google Shape;626;p90"/>
          <p:cNvSpPr/>
          <p:nvPr/>
        </p:nvSpPr>
        <p:spPr>
          <a:xfrm>
            <a:off x="3535136" y="3142976"/>
            <a:ext cx="2700728" cy="187036"/>
          </a:xfrm>
          <a:custGeom>
            <a:avLst/>
            <a:gdLst/>
            <a:ahLst/>
            <a:cxnLst/>
            <a:rect l="l" t="t" r="r" b="b"/>
            <a:pathLst>
              <a:path w="5766954" h="675409" extrusionOk="0">
                <a:moveTo>
                  <a:pt x="0" y="675409"/>
                </a:moveTo>
                <a:lnTo>
                  <a:pt x="5766954" y="0"/>
                </a:lnTo>
              </a:path>
            </a:pathLst>
          </a:custGeom>
          <a:noFill/>
          <a:ln w="19050" cap="flat" cmpd="sng">
            <a:solidFill>
              <a:srgbClr val="7EBB8E"/>
            </a:solidFill>
            <a:prstDash val="solid"/>
            <a:round/>
            <a:headEnd type="stealth" w="med" len="med"/>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000000"/>
              </a:solidFill>
              <a:latin typeface="Calibri"/>
              <a:ea typeface="Calibri"/>
              <a:cs typeface="Calibri"/>
              <a:sym typeface="Calibri"/>
            </a:endParaRPr>
          </a:p>
        </p:txBody>
      </p:sp>
      <p:pic>
        <p:nvPicPr>
          <p:cNvPr id="627" name="Google Shape;627;p90"/>
          <p:cNvPicPr preferRelativeResize="0"/>
          <p:nvPr/>
        </p:nvPicPr>
        <p:blipFill rotWithShape="1">
          <a:blip r:embed="rId4">
            <a:alphaModFix/>
          </a:blip>
          <a:srcRect/>
          <a:stretch/>
        </p:blipFill>
        <p:spPr>
          <a:xfrm>
            <a:off x="5949616" y="2882102"/>
            <a:ext cx="967783" cy="545710"/>
          </a:xfrm>
          <a:prstGeom prst="rect">
            <a:avLst/>
          </a:prstGeom>
          <a:noFill/>
          <a:ln>
            <a:noFill/>
          </a:ln>
        </p:spPr>
      </p:pic>
      <p:pic>
        <p:nvPicPr>
          <p:cNvPr id="628" name="Google Shape;628;p90"/>
          <p:cNvPicPr preferRelativeResize="0"/>
          <p:nvPr/>
        </p:nvPicPr>
        <p:blipFill rotWithShape="1">
          <a:blip r:embed="rId5">
            <a:alphaModFix/>
          </a:blip>
          <a:srcRect/>
          <a:stretch/>
        </p:blipFill>
        <p:spPr>
          <a:xfrm>
            <a:off x="5919343" y="1575745"/>
            <a:ext cx="1028329" cy="579851"/>
          </a:xfrm>
          <a:prstGeom prst="rect">
            <a:avLst/>
          </a:prstGeom>
          <a:noFill/>
          <a:ln>
            <a:noFill/>
          </a:ln>
        </p:spPr>
      </p:pic>
      <p:sp>
        <p:nvSpPr>
          <p:cNvPr id="629" name="Google Shape;629;p90"/>
          <p:cNvSpPr txBox="1"/>
          <p:nvPr/>
        </p:nvSpPr>
        <p:spPr>
          <a:xfrm>
            <a:off x="6736518" y="3580625"/>
            <a:ext cx="1931850" cy="438581"/>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Calibri"/>
              <a:buNone/>
            </a:pPr>
            <a:r>
              <a:rPr lang="en" sz="1200" b="1" i="0" u="none" strike="noStrike" cap="none">
                <a:solidFill>
                  <a:srgbClr val="000000"/>
                </a:solidFill>
                <a:latin typeface="Calibri"/>
                <a:ea typeface="Calibri"/>
                <a:cs typeface="Calibri"/>
                <a:sym typeface="Calibri"/>
              </a:rPr>
              <a:t>Operations</a:t>
            </a:r>
            <a:br>
              <a:rPr lang="en" sz="1200" b="1" i="0" u="none" strike="noStrike" cap="none">
                <a:solidFill>
                  <a:srgbClr val="000000"/>
                </a:solidFill>
                <a:latin typeface="Calibri"/>
                <a:ea typeface="Calibri"/>
                <a:cs typeface="Calibri"/>
                <a:sym typeface="Calibri"/>
              </a:rPr>
            </a:br>
            <a:r>
              <a:rPr lang="en" sz="1200" b="0" i="0" u="none" strike="noStrike" cap="none">
                <a:solidFill>
                  <a:srgbClr val="000000"/>
                </a:solidFill>
                <a:latin typeface="Calibri"/>
                <a:ea typeface="Calibri"/>
                <a:cs typeface="Calibri"/>
                <a:sym typeface="Calibri"/>
              </a:rPr>
              <a:t>Structural Agility</a:t>
            </a:r>
            <a:endParaRPr sz="1100"/>
          </a:p>
        </p:txBody>
      </p:sp>
      <p:sp>
        <p:nvSpPr>
          <p:cNvPr id="630" name="Google Shape;630;p90"/>
          <p:cNvSpPr txBox="1"/>
          <p:nvPr/>
        </p:nvSpPr>
        <p:spPr>
          <a:xfrm>
            <a:off x="6736518" y="1631193"/>
            <a:ext cx="1931850" cy="438581"/>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Calibri"/>
              <a:buNone/>
            </a:pPr>
            <a:r>
              <a:rPr lang="en" sz="1200" b="1" i="0" u="none" strike="noStrike" cap="none">
                <a:solidFill>
                  <a:srgbClr val="000000"/>
                </a:solidFill>
                <a:latin typeface="Calibri"/>
                <a:ea typeface="Calibri"/>
                <a:cs typeface="Calibri"/>
                <a:sym typeface="Calibri"/>
              </a:rPr>
              <a:t>Leadership</a:t>
            </a:r>
            <a:br>
              <a:rPr lang="en" sz="1200" b="1" i="0" u="none" strike="noStrike" cap="none">
                <a:solidFill>
                  <a:srgbClr val="000000"/>
                </a:solidFill>
                <a:latin typeface="Calibri"/>
                <a:ea typeface="Calibri"/>
                <a:cs typeface="Calibri"/>
                <a:sym typeface="Calibri"/>
              </a:rPr>
            </a:br>
            <a:r>
              <a:rPr lang="en" sz="1200" b="0" i="0" u="none" strike="noStrike" cap="none">
                <a:solidFill>
                  <a:srgbClr val="000000"/>
                </a:solidFill>
                <a:latin typeface="Calibri"/>
                <a:ea typeface="Calibri"/>
                <a:cs typeface="Calibri"/>
                <a:sym typeface="Calibri"/>
              </a:rPr>
              <a:t>Strategic Agility</a:t>
            </a:r>
            <a:endParaRPr sz="1100"/>
          </a:p>
        </p:txBody>
      </p:sp>
      <p:sp>
        <p:nvSpPr>
          <p:cNvPr id="631" name="Google Shape;631;p90"/>
          <p:cNvSpPr/>
          <p:nvPr/>
        </p:nvSpPr>
        <p:spPr>
          <a:xfrm>
            <a:off x="2081893" y="2524192"/>
            <a:ext cx="4135205" cy="56564"/>
          </a:xfrm>
          <a:custGeom>
            <a:avLst/>
            <a:gdLst/>
            <a:ahLst/>
            <a:cxnLst/>
            <a:rect l="l" t="t" r="r" b="b"/>
            <a:pathLst>
              <a:path w="5704609" h="1319645" extrusionOk="0">
                <a:moveTo>
                  <a:pt x="5704609" y="1319645"/>
                </a:moveTo>
                <a:lnTo>
                  <a:pt x="0" y="0"/>
                </a:lnTo>
              </a:path>
            </a:pathLst>
          </a:custGeom>
          <a:noFill/>
          <a:ln w="25400" cap="flat" cmpd="sng">
            <a:solidFill>
              <a:srgbClr val="1281AB"/>
            </a:solidFill>
            <a:prstDash val="solid"/>
            <a:round/>
            <a:headEnd type="none" w="sm" len="sm"/>
            <a:tailEnd type="stealth" w="med" len="med"/>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000000"/>
              </a:solidFill>
              <a:latin typeface="Calibri"/>
              <a:ea typeface="Calibri"/>
              <a:cs typeface="Calibri"/>
              <a:sym typeface="Calibri"/>
            </a:endParaRPr>
          </a:p>
        </p:txBody>
      </p:sp>
      <p:pic>
        <p:nvPicPr>
          <p:cNvPr id="632" name="Google Shape;632;p90"/>
          <p:cNvPicPr preferRelativeResize="0"/>
          <p:nvPr/>
        </p:nvPicPr>
        <p:blipFill rotWithShape="1">
          <a:blip r:embed="rId6">
            <a:alphaModFix/>
          </a:blip>
          <a:srcRect/>
          <a:stretch/>
        </p:blipFill>
        <p:spPr>
          <a:xfrm>
            <a:off x="5919343" y="2228924"/>
            <a:ext cx="1028329" cy="579851"/>
          </a:xfrm>
          <a:prstGeom prst="rect">
            <a:avLst/>
          </a:prstGeom>
          <a:noFill/>
          <a:ln>
            <a:noFill/>
          </a:ln>
        </p:spPr>
      </p:pic>
      <p:pic>
        <p:nvPicPr>
          <p:cNvPr id="633" name="Google Shape;633;p90"/>
          <p:cNvPicPr preferRelativeResize="0"/>
          <p:nvPr/>
        </p:nvPicPr>
        <p:blipFill rotWithShape="1">
          <a:blip r:embed="rId7">
            <a:alphaModFix/>
          </a:blip>
          <a:srcRect/>
          <a:stretch/>
        </p:blipFill>
        <p:spPr>
          <a:xfrm>
            <a:off x="5919343" y="3501140"/>
            <a:ext cx="1028329" cy="579851"/>
          </a:xfrm>
          <a:prstGeom prst="rect">
            <a:avLst/>
          </a:prstGeom>
          <a:noFill/>
          <a:ln>
            <a:noFill/>
          </a:ln>
        </p:spPr>
      </p:pic>
      <p:pic>
        <p:nvPicPr>
          <p:cNvPr id="634" name="Google Shape;634;p90"/>
          <p:cNvPicPr preferRelativeResize="0"/>
          <p:nvPr/>
        </p:nvPicPr>
        <p:blipFill rotWithShape="1">
          <a:blip r:embed="rId8">
            <a:alphaModFix/>
          </a:blip>
          <a:srcRect/>
          <a:stretch/>
        </p:blipFill>
        <p:spPr>
          <a:xfrm>
            <a:off x="5919343" y="4154319"/>
            <a:ext cx="1028329" cy="579851"/>
          </a:xfrm>
          <a:prstGeom prst="rect">
            <a:avLst/>
          </a:prstGeom>
          <a:noFill/>
          <a:ln>
            <a:noFill/>
          </a:ln>
        </p:spPr>
      </p:pic>
      <p:sp>
        <p:nvSpPr>
          <p:cNvPr id="635" name="Google Shape;635;p90"/>
          <p:cNvSpPr/>
          <p:nvPr/>
        </p:nvSpPr>
        <p:spPr>
          <a:xfrm rot="10800000" flipH="1">
            <a:off x="2498272" y="2000905"/>
            <a:ext cx="3718825" cy="163268"/>
          </a:xfrm>
          <a:custGeom>
            <a:avLst/>
            <a:gdLst/>
            <a:ahLst/>
            <a:cxnLst/>
            <a:rect l="l" t="t" r="r" b="b"/>
            <a:pathLst>
              <a:path w="5704609" h="1319645" extrusionOk="0">
                <a:moveTo>
                  <a:pt x="5704609" y="1319645"/>
                </a:moveTo>
                <a:lnTo>
                  <a:pt x="0" y="0"/>
                </a:lnTo>
              </a:path>
            </a:pathLst>
          </a:custGeom>
          <a:noFill/>
          <a:ln w="25400" cap="flat" cmpd="sng">
            <a:solidFill>
              <a:srgbClr val="1281AB"/>
            </a:solidFill>
            <a:prstDash val="solid"/>
            <a:round/>
            <a:headEnd type="none" w="sm" len="sm"/>
            <a:tailEnd type="stealth" w="med" len="med"/>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636" name="Google Shape;636;p90"/>
          <p:cNvSpPr/>
          <p:nvPr/>
        </p:nvSpPr>
        <p:spPr>
          <a:xfrm>
            <a:off x="3045279" y="3804170"/>
            <a:ext cx="3171819" cy="56564"/>
          </a:xfrm>
          <a:custGeom>
            <a:avLst/>
            <a:gdLst/>
            <a:ahLst/>
            <a:cxnLst/>
            <a:rect l="l" t="t" r="r" b="b"/>
            <a:pathLst>
              <a:path w="5766954" h="675409" extrusionOk="0">
                <a:moveTo>
                  <a:pt x="0" y="675409"/>
                </a:moveTo>
                <a:lnTo>
                  <a:pt x="5766954" y="0"/>
                </a:lnTo>
              </a:path>
            </a:pathLst>
          </a:custGeom>
          <a:noFill/>
          <a:ln w="19050" cap="flat" cmpd="sng">
            <a:solidFill>
              <a:srgbClr val="CF9A50"/>
            </a:solidFill>
            <a:prstDash val="solid"/>
            <a:round/>
            <a:headEnd type="stealth" w="med" len="med"/>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637" name="Google Shape;637;p90"/>
          <p:cNvSpPr/>
          <p:nvPr/>
        </p:nvSpPr>
        <p:spPr>
          <a:xfrm>
            <a:off x="2187652" y="3322278"/>
            <a:ext cx="4003097" cy="1171309"/>
          </a:xfrm>
          <a:custGeom>
            <a:avLst/>
            <a:gdLst/>
            <a:ahLst/>
            <a:cxnLst/>
            <a:rect l="l" t="t" r="r" b="b"/>
            <a:pathLst>
              <a:path w="5044355" h="3183346" extrusionOk="0">
                <a:moveTo>
                  <a:pt x="5044355" y="3169227"/>
                </a:moveTo>
                <a:cubicBezTo>
                  <a:pt x="3299548" y="3199534"/>
                  <a:pt x="1554742" y="3229841"/>
                  <a:pt x="721737" y="2701636"/>
                </a:cubicBezTo>
                <a:cubicBezTo>
                  <a:pt x="-111268" y="2173431"/>
                  <a:pt x="-32470" y="1086715"/>
                  <a:pt x="46328" y="0"/>
                </a:cubicBezTo>
              </a:path>
            </a:pathLst>
          </a:custGeom>
          <a:noFill/>
          <a:ln w="25400" cap="flat" cmpd="sng">
            <a:solidFill>
              <a:srgbClr val="9A9785"/>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638" name="Google Shape;638;p90"/>
          <p:cNvSpPr/>
          <p:nvPr/>
        </p:nvSpPr>
        <p:spPr>
          <a:xfrm>
            <a:off x="3614894" y="4909281"/>
            <a:ext cx="5529000" cy="1962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800"/>
              <a:buFont typeface="Calibri"/>
              <a:buNone/>
            </a:pPr>
            <a:r>
              <a:rPr lang="en" sz="700">
                <a:latin typeface="Calibri"/>
                <a:ea typeface="Calibri"/>
                <a:cs typeface="Calibri"/>
                <a:sym typeface="Calibri"/>
              </a:rPr>
              <a:t>The content</a:t>
            </a:r>
            <a:r>
              <a:rPr lang="en" sz="700" b="0" i="0" u="none" strike="noStrike" cap="none">
                <a:solidFill>
                  <a:srgbClr val="000000"/>
                </a:solidFill>
                <a:latin typeface="Calibri"/>
                <a:ea typeface="Calibri"/>
                <a:cs typeface="Calibri"/>
                <a:sym typeface="Calibri"/>
              </a:rPr>
              <a:t> of this slide attributed to </a:t>
            </a:r>
            <a:r>
              <a:rPr lang="en" sz="700" b="0" i="0" u="sng" strike="noStrike" cap="none">
                <a:solidFill>
                  <a:srgbClr val="0000FF"/>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Ahmed Sidky</a:t>
            </a:r>
            <a:endParaRPr sz="700" b="0" i="0" u="none" strike="noStrike" cap="none">
              <a:solidFill>
                <a:srgbClr val="000000"/>
              </a:solidFill>
              <a:latin typeface="Calibri"/>
              <a:ea typeface="Calibri"/>
              <a:cs typeface="Calibri"/>
              <a:sym typeface="Calibri"/>
            </a:endParaRPr>
          </a:p>
        </p:txBody>
      </p:sp>
      <p:sp>
        <p:nvSpPr>
          <p:cNvPr id="639" name="Google Shape;639;p90"/>
          <p:cNvSpPr txBox="1"/>
          <p:nvPr/>
        </p:nvSpPr>
        <p:spPr>
          <a:xfrm>
            <a:off x="0" y="4867700"/>
            <a:ext cx="55290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The Domains of Business Agility is licensed by the Business Agility Institute under a Creative Commons Attribution-ShareAlike 4.0 International License</a:t>
            </a:r>
            <a:endParaRPr sz="6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44"/>
        <p:cNvGrpSpPr/>
        <p:nvPr/>
      </p:nvGrpSpPr>
      <p:grpSpPr>
        <a:xfrm>
          <a:off x="0" y="0"/>
          <a:ext cx="0" cy="0"/>
          <a:chOff x="0" y="0"/>
          <a:chExt cx="0" cy="0"/>
        </a:xfrm>
      </p:grpSpPr>
      <p:sp>
        <p:nvSpPr>
          <p:cNvPr id="645" name="Google Shape;645;p91"/>
          <p:cNvSpPr/>
          <p:nvPr/>
        </p:nvSpPr>
        <p:spPr>
          <a:xfrm rot="10800000">
            <a:off x="0" y="4691003"/>
            <a:ext cx="9144000" cy="460750"/>
          </a:xfrm>
          <a:prstGeom prst="rect">
            <a:avLst/>
          </a:prstGeom>
          <a:gradFill>
            <a:gsLst>
              <a:gs pos="0">
                <a:srgbClr val="FFFFFF"/>
              </a:gs>
              <a:gs pos="27000">
                <a:srgbClr val="FFFFFF"/>
              </a:gs>
              <a:gs pos="64000">
                <a:srgbClr val="A5A5A5">
                  <a:alpha val="17647"/>
                </a:srgbClr>
              </a:gs>
              <a:gs pos="100000">
                <a:srgbClr val="A5A5A5">
                  <a:alpha val="45882"/>
                </a:srgbClr>
              </a:gs>
            </a:gsLst>
            <a:lin ang="162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646" name="Google Shape;646;p91"/>
          <p:cNvSpPr/>
          <p:nvPr/>
        </p:nvSpPr>
        <p:spPr>
          <a:xfrm>
            <a:off x="0" y="0"/>
            <a:ext cx="9144000" cy="1307364"/>
          </a:xfrm>
          <a:prstGeom prst="rect">
            <a:avLst/>
          </a:prstGeom>
          <a:gradFill>
            <a:gsLst>
              <a:gs pos="0">
                <a:srgbClr val="FFFFFF"/>
              </a:gs>
              <a:gs pos="13000">
                <a:srgbClr val="FFFFFF"/>
              </a:gs>
              <a:gs pos="52000">
                <a:srgbClr val="A5A5A5">
                  <a:alpha val="30980"/>
                </a:srgbClr>
              </a:gs>
              <a:gs pos="100000">
                <a:srgbClr val="A5A5A5"/>
              </a:gs>
            </a:gsLst>
            <a:lin ang="162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647" name="Google Shape;647;p91"/>
          <p:cNvPicPr preferRelativeResize="0"/>
          <p:nvPr/>
        </p:nvPicPr>
        <p:blipFill rotWithShape="1">
          <a:blip r:embed="rId3">
            <a:alphaModFix/>
          </a:blip>
          <a:srcRect/>
          <a:stretch/>
        </p:blipFill>
        <p:spPr>
          <a:xfrm>
            <a:off x="5820846" y="2201063"/>
            <a:ext cx="1126264" cy="635074"/>
          </a:xfrm>
          <a:prstGeom prst="rect">
            <a:avLst/>
          </a:prstGeom>
          <a:noFill/>
          <a:ln>
            <a:noFill/>
          </a:ln>
        </p:spPr>
      </p:pic>
      <p:pic>
        <p:nvPicPr>
          <p:cNvPr id="648" name="Google Shape;648;p91"/>
          <p:cNvPicPr preferRelativeResize="0"/>
          <p:nvPr/>
        </p:nvPicPr>
        <p:blipFill rotWithShape="1">
          <a:blip r:embed="rId4">
            <a:alphaModFix/>
          </a:blip>
          <a:srcRect/>
          <a:stretch/>
        </p:blipFill>
        <p:spPr>
          <a:xfrm>
            <a:off x="5820846" y="3128612"/>
            <a:ext cx="1126264" cy="635074"/>
          </a:xfrm>
          <a:prstGeom prst="rect">
            <a:avLst/>
          </a:prstGeom>
          <a:noFill/>
          <a:ln>
            <a:noFill/>
          </a:ln>
        </p:spPr>
      </p:pic>
      <p:pic>
        <p:nvPicPr>
          <p:cNvPr id="649" name="Google Shape;649;p91"/>
          <p:cNvPicPr preferRelativeResize="0"/>
          <p:nvPr/>
        </p:nvPicPr>
        <p:blipFill rotWithShape="1">
          <a:blip r:embed="rId5">
            <a:alphaModFix/>
          </a:blip>
          <a:srcRect/>
          <a:stretch/>
        </p:blipFill>
        <p:spPr>
          <a:xfrm>
            <a:off x="5820846" y="4056161"/>
            <a:ext cx="1126264" cy="635074"/>
          </a:xfrm>
          <a:prstGeom prst="rect">
            <a:avLst/>
          </a:prstGeom>
          <a:noFill/>
          <a:ln>
            <a:noFill/>
          </a:ln>
        </p:spPr>
      </p:pic>
      <p:pic>
        <p:nvPicPr>
          <p:cNvPr id="650" name="Google Shape;650;p91"/>
          <p:cNvPicPr preferRelativeResize="0"/>
          <p:nvPr/>
        </p:nvPicPr>
        <p:blipFill rotWithShape="1">
          <a:blip r:embed="rId6">
            <a:alphaModFix/>
          </a:blip>
          <a:srcRect/>
          <a:stretch/>
        </p:blipFill>
        <p:spPr>
          <a:xfrm>
            <a:off x="5820846" y="1273514"/>
            <a:ext cx="1126264" cy="635074"/>
          </a:xfrm>
          <a:prstGeom prst="rect">
            <a:avLst/>
          </a:prstGeom>
          <a:noFill/>
          <a:ln>
            <a:noFill/>
          </a:ln>
        </p:spPr>
      </p:pic>
      <p:sp>
        <p:nvSpPr>
          <p:cNvPr id="651" name="Google Shape;651;p91"/>
          <p:cNvSpPr/>
          <p:nvPr/>
        </p:nvSpPr>
        <p:spPr>
          <a:xfrm>
            <a:off x="128383" y="148351"/>
            <a:ext cx="4572000" cy="623248"/>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 sz="1800" b="1" i="0" u="none" strike="noStrike" cap="none">
                <a:solidFill>
                  <a:srgbClr val="000000"/>
                </a:solidFill>
                <a:latin typeface="Calibri"/>
                <a:ea typeface="Calibri"/>
                <a:cs typeface="Calibri"/>
                <a:sym typeface="Calibri"/>
              </a:rPr>
              <a:t>Capability</a:t>
            </a:r>
            <a:r>
              <a:rPr lang="en" sz="1800" b="0" i="0" u="none" strike="noStrike" cap="none">
                <a:solidFill>
                  <a:srgbClr val="000000"/>
                </a:solidFill>
                <a:latin typeface="Calibri"/>
                <a:ea typeface="Calibri"/>
                <a:cs typeface="Calibri"/>
                <a:sym typeface="Calibri"/>
              </a:rPr>
              <a:t>: </a:t>
            </a:r>
            <a:br>
              <a:rPr lang="en" sz="1800" b="0" i="0" u="none" strike="noStrike" cap="none">
                <a:solidFill>
                  <a:srgbClr val="000000"/>
                </a:solidFill>
                <a:latin typeface="Calibri"/>
                <a:ea typeface="Calibri"/>
                <a:cs typeface="Calibri"/>
                <a:sym typeface="Calibri"/>
              </a:rPr>
            </a:br>
            <a:r>
              <a:rPr lang="en" sz="1800" b="0" i="0" u="none" strike="noStrike" cap="none">
                <a:solidFill>
                  <a:srgbClr val="000000"/>
                </a:solidFill>
                <a:latin typeface="Calibri"/>
                <a:ea typeface="Calibri"/>
                <a:cs typeface="Calibri"/>
                <a:sym typeface="Calibri"/>
              </a:rPr>
              <a:t>The ability to adaptively and dynamically fund</a:t>
            </a:r>
            <a:endParaRPr sz="1100"/>
          </a:p>
        </p:txBody>
      </p:sp>
      <p:sp>
        <p:nvSpPr>
          <p:cNvPr id="652" name="Google Shape;652;p91"/>
          <p:cNvSpPr txBox="1"/>
          <p:nvPr/>
        </p:nvSpPr>
        <p:spPr>
          <a:xfrm>
            <a:off x="6752279" y="1302400"/>
            <a:ext cx="1558637" cy="530915"/>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Calibri"/>
              <a:buNone/>
            </a:pPr>
            <a:r>
              <a:rPr lang="en" sz="1500" b="1" i="0" u="none" strike="noStrike" cap="none">
                <a:solidFill>
                  <a:srgbClr val="000000"/>
                </a:solidFill>
                <a:latin typeface="Calibri"/>
                <a:ea typeface="Calibri"/>
                <a:cs typeface="Calibri"/>
                <a:sym typeface="Calibri"/>
              </a:rPr>
              <a:t>Alignment</a:t>
            </a:r>
            <a:br>
              <a:rPr lang="en" sz="1500" b="0" i="0" u="none" strike="noStrike" cap="none">
                <a:solidFill>
                  <a:srgbClr val="000000"/>
                </a:solidFill>
                <a:latin typeface="Calibri"/>
                <a:ea typeface="Calibri"/>
                <a:cs typeface="Calibri"/>
                <a:sym typeface="Calibri"/>
              </a:rPr>
            </a:br>
            <a:r>
              <a:rPr lang="en" sz="1500" b="0" i="0" u="none" strike="noStrike" cap="none">
                <a:solidFill>
                  <a:srgbClr val="000000"/>
                </a:solidFill>
                <a:latin typeface="Calibri"/>
                <a:ea typeface="Calibri"/>
                <a:cs typeface="Calibri"/>
                <a:sym typeface="Calibri"/>
              </a:rPr>
              <a:t>Board</a:t>
            </a:r>
            <a:endParaRPr sz="1100"/>
          </a:p>
        </p:txBody>
      </p:sp>
      <p:sp>
        <p:nvSpPr>
          <p:cNvPr id="653" name="Google Shape;653;p91"/>
          <p:cNvSpPr txBox="1"/>
          <p:nvPr/>
        </p:nvSpPr>
        <p:spPr>
          <a:xfrm>
            <a:off x="6752279" y="2237680"/>
            <a:ext cx="1558637" cy="530915"/>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Calibri"/>
              <a:buNone/>
            </a:pPr>
            <a:r>
              <a:rPr lang="en" sz="1500" b="1" i="0" u="none" strike="noStrike" cap="none">
                <a:solidFill>
                  <a:srgbClr val="000000"/>
                </a:solidFill>
                <a:latin typeface="Calibri"/>
                <a:ea typeface="Calibri"/>
                <a:cs typeface="Calibri"/>
                <a:sym typeface="Calibri"/>
              </a:rPr>
              <a:t>Leadership</a:t>
            </a:r>
            <a:br>
              <a:rPr lang="en" sz="1500" b="1" i="0" u="none" strike="noStrike" cap="none">
                <a:solidFill>
                  <a:srgbClr val="000000"/>
                </a:solidFill>
                <a:latin typeface="Calibri"/>
                <a:ea typeface="Calibri"/>
                <a:cs typeface="Calibri"/>
                <a:sym typeface="Calibri"/>
              </a:rPr>
            </a:br>
            <a:r>
              <a:rPr lang="en" sz="1500" b="0" i="0" u="none" strike="noStrike" cap="none">
                <a:solidFill>
                  <a:srgbClr val="000000"/>
                </a:solidFill>
                <a:latin typeface="Calibri"/>
                <a:ea typeface="Calibri"/>
                <a:cs typeface="Calibri"/>
                <a:sym typeface="Calibri"/>
              </a:rPr>
              <a:t>One Team</a:t>
            </a:r>
            <a:endParaRPr sz="1100"/>
          </a:p>
        </p:txBody>
      </p:sp>
      <p:sp>
        <p:nvSpPr>
          <p:cNvPr id="654" name="Google Shape;654;p91"/>
          <p:cNvSpPr txBox="1"/>
          <p:nvPr/>
        </p:nvSpPr>
        <p:spPr>
          <a:xfrm>
            <a:off x="6752279" y="3172960"/>
            <a:ext cx="1558637" cy="530915"/>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Calibri"/>
              <a:buNone/>
            </a:pPr>
            <a:r>
              <a:rPr lang="en" sz="1500" b="1" i="0" u="none" strike="noStrike" cap="none">
                <a:solidFill>
                  <a:srgbClr val="000000"/>
                </a:solidFill>
                <a:latin typeface="Calibri"/>
                <a:ea typeface="Calibri"/>
                <a:cs typeface="Calibri"/>
                <a:sym typeface="Calibri"/>
              </a:rPr>
              <a:t>Operations</a:t>
            </a:r>
            <a:br>
              <a:rPr lang="en" sz="1500" b="1" i="0" u="none" strike="noStrike" cap="none">
                <a:solidFill>
                  <a:srgbClr val="000000"/>
                </a:solidFill>
                <a:latin typeface="Calibri"/>
                <a:ea typeface="Calibri"/>
                <a:cs typeface="Calibri"/>
                <a:sym typeface="Calibri"/>
              </a:rPr>
            </a:br>
            <a:r>
              <a:rPr lang="en" sz="1500" b="0" i="0" u="none" strike="noStrike" cap="none">
                <a:solidFill>
                  <a:srgbClr val="000000"/>
                </a:solidFill>
                <a:latin typeface="Calibri"/>
                <a:ea typeface="Calibri"/>
                <a:cs typeface="Calibri"/>
                <a:sym typeface="Calibri"/>
              </a:rPr>
              <a:t>Enterprise Agility</a:t>
            </a:r>
            <a:endParaRPr sz="1100"/>
          </a:p>
        </p:txBody>
      </p:sp>
      <p:sp>
        <p:nvSpPr>
          <p:cNvPr id="655" name="Google Shape;655;p91"/>
          <p:cNvSpPr txBox="1"/>
          <p:nvPr/>
        </p:nvSpPr>
        <p:spPr>
          <a:xfrm>
            <a:off x="6752279" y="4108240"/>
            <a:ext cx="1558637" cy="530915"/>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Calibri"/>
              <a:buNone/>
            </a:pPr>
            <a:r>
              <a:rPr lang="en" sz="1500" b="1" i="0" u="none" strike="noStrike" cap="none">
                <a:solidFill>
                  <a:srgbClr val="000000"/>
                </a:solidFill>
                <a:latin typeface="Calibri"/>
                <a:ea typeface="Calibri"/>
                <a:cs typeface="Calibri"/>
                <a:sym typeface="Calibri"/>
              </a:rPr>
              <a:t>Operations</a:t>
            </a:r>
            <a:br>
              <a:rPr lang="en" sz="1500" b="1" i="0" u="none" strike="noStrike" cap="none">
                <a:solidFill>
                  <a:srgbClr val="000000"/>
                </a:solidFill>
                <a:latin typeface="Calibri"/>
                <a:ea typeface="Calibri"/>
                <a:cs typeface="Calibri"/>
                <a:sym typeface="Calibri"/>
              </a:rPr>
            </a:br>
            <a:r>
              <a:rPr lang="en" sz="1500" b="0" i="0" u="none" strike="noStrike" cap="none">
                <a:solidFill>
                  <a:srgbClr val="000000"/>
                </a:solidFill>
                <a:latin typeface="Calibri"/>
                <a:ea typeface="Calibri"/>
                <a:cs typeface="Calibri"/>
                <a:sym typeface="Calibri"/>
              </a:rPr>
              <a:t>Process Agility</a:t>
            </a:r>
            <a:endParaRPr sz="1100"/>
          </a:p>
        </p:txBody>
      </p:sp>
      <p:pic>
        <p:nvPicPr>
          <p:cNvPr id="656" name="Google Shape;656;p91"/>
          <p:cNvPicPr preferRelativeResize="0"/>
          <p:nvPr/>
        </p:nvPicPr>
        <p:blipFill rotWithShape="1">
          <a:blip r:embed="rId7">
            <a:alphaModFix/>
          </a:blip>
          <a:srcRect/>
          <a:stretch/>
        </p:blipFill>
        <p:spPr>
          <a:xfrm>
            <a:off x="1020121" y="1667382"/>
            <a:ext cx="3091495" cy="2782346"/>
          </a:xfrm>
          <a:prstGeom prst="rect">
            <a:avLst/>
          </a:prstGeom>
          <a:noFill/>
          <a:ln>
            <a:noFill/>
          </a:ln>
        </p:spPr>
      </p:pic>
      <p:sp>
        <p:nvSpPr>
          <p:cNvPr id="657" name="Google Shape;657;p91"/>
          <p:cNvSpPr/>
          <p:nvPr/>
        </p:nvSpPr>
        <p:spPr>
          <a:xfrm>
            <a:off x="2111951" y="3456224"/>
            <a:ext cx="4018097" cy="222158"/>
          </a:xfrm>
          <a:custGeom>
            <a:avLst/>
            <a:gdLst/>
            <a:ahLst/>
            <a:cxnLst/>
            <a:rect l="l" t="t" r="r" b="b"/>
            <a:pathLst>
              <a:path w="5766954" h="675409" extrusionOk="0">
                <a:moveTo>
                  <a:pt x="0" y="675409"/>
                </a:moveTo>
                <a:lnTo>
                  <a:pt x="5766954" y="0"/>
                </a:lnTo>
              </a:path>
            </a:pathLst>
          </a:custGeom>
          <a:noFill/>
          <a:ln w="19050" cap="flat" cmpd="sng">
            <a:solidFill>
              <a:srgbClr val="CF9A50"/>
            </a:solidFill>
            <a:prstDash val="solid"/>
            <a:round/>
            <a:headEnd type="stealth" w="med" len="med"/>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658" name="Google Shape;658;p91"/>
          <p:cNvSpPr/>
          <p:nvPr/>
        </p:nvSpPr>
        <p:spPr>
          <a:xfrm rot="10800000" flipH="1">
            <a:off x="2492327" y="3920016"/>
            <a:ext cx="3656493" cy="529711"/>
          </a:xfrm>
          <a:custGeom>
            <a:avLst/>
            <a:gdLst/>
            <a:ahLst/>
            <a:cxnLst/>
            <a:rect l="l" t="t" r="r" b="b"/>
            <a:pathLst>
              <a:path w="5766954" h="675409" extrusionOk="0">
                <a:moveTo>
                  <a:pt x="0" y="675409"/>
                </a:moveTo>
                <a:lnTo>
                  <a:pt x="5766954" y="0"/>
                </a:lnTo>
              </a:path>
            </a:pathLst>
          </a:custGeom>
          <a:noFill/>
          <a:ln w="19050" cap="flat" cmpd="sng">
            <a:solidFill>
              <a:srgbClr val="CF9A50"/>
            </a:solidFill>
            <a:prstDash val="solid"/>
            <a:round/>
            <a:headEnd type="stealth" w="med" len="med"/>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659" name="Google Shape;659;p91"/>
          <p:cNvSpPr/>
          <p:nvPr/>
        </p:nvSpPr>
        <p:spPr>
          <a:xfrm rot="10800000" flipH="1">
            <a:off x="2093182" y="2442341"/>
            <a:ext cx="4036868" cy="86334"/>
          </a:xfrm>
          <a:custGeom>
            <a:avLst/>
            <a:gdLst/>
            <a:ahLst/>
            <a:cxnLst/>
            <a:rect l="l" t="t" r="r" b="b"/>
            <a:pathLst>
              <a:path w="5766954" h="675409" extrusionOk="0">
                <a:moveTo>
                  <a:pt x="0" y="675409"/>
                </a:moveTo>
                <a:lnTo>
                  <a:pt x="5766954" y="0"/>
                </a:lnTo>
              </a:path>
            </a:pathLst>
          </a:custGeom>
          <a:noFill/>
          <a:ln w="19050" cap="flat" cmpd="sng">
            <a:solidFill>
              <a:srgbClr val="1281AB"/>
            </a:solidFill>
            <a:prstDash val="solid"/>
            <a:round/>
            <a:headEnd type="stealth" w="med" len="med"/>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660" name="Google Shape;660;p91"/>
          <p:cNvSpPr/>
          <p:nvPr/>
        </p:nvSpPr>
        <p:spPr>
          <a:xfrm>
            <a:off x="2883476" y="1667382"/>
            <a:ext cx="3246572" cy="1022697"/>
          </a:xfrm>
          <a:custGeom>
            <a:avLst/>
            <a:gdLst/>
            <a:ahLst/>
            <a:cxnLst/>
            <a:rect l="l" t="t" r="r" b="b"/>
            <a:pathLst>
              <a:path w="5766954" h="675409" extrusionOk="0">
                <a:moveTo>
                  <a:pt x="0" y="675409"/>
                </a:moveTo>
                <a:lnTo>
                  <a:pt x="5766954" y="0"/>
                </a:lnTo>
              </a:path>
            </a:pathLst>
          </a:custGeom>
          <a:noFill/>
          <a:ln w="19050" cap="flat" cmpd="sng">
            <a:solidFill>
              <a:srgbClr val="9A9785"/>
            </a:solidFill>
            <a:prstDash val="solid"/>
            <a:round/>
            <a:headEnd type="stealth" w="med" len="med"/>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661" name="Google Shape;661;p91"/>
          <p:cNvSpPr/>
          <p:nvPr/>
        </p:nvSpPr>
        <p:spPr>
          <a:xfrm>
            <a:off x="3614894" y="4909281"/>
            <a:ext cx="5529000" cy="1962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800"/>
              <a:buFont typeface="Calibri"/>
              <a:buNone/>
            </a:pPr>
            <a:r>
              <a:rPr lang="en" sz="700">
                <a:latin typeface="Calibri"/>
                <a:ea typeface="Calibri"/>
                <a:cs typeface="Calibri"/>
                <a:sym typeface="Calibri"/>
              </a:rPr>
              <a:t>The content</a:t>
            </a:r>
            <a:r>
              <a:rPr lang="en" sz="700" b="0" i="0" u="none" strike="noStrike" cap="none">
                <a:solidFill>
                  <a:srgbClr val="000000"/>
                </a:solidFill>
                <a:latin typeface="Calibri"/>
                <a:ea typeface="Calibri"/>
                <a:cs typeface="Calibri"/>
                <a:sym typeface="Calibri"/>
              </a:rPr>
              <a:t> of this slide attributed to </a:t>
            </a:r>
            <a:r>
              <a:rPr lang="en" sz="700" b="0" i="0" u="sng" strike="noStrike" cap="none">
                <a:solidFill>
                  <a:srgbClr val="0000FF"/>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Ahmed Sidky</a:t>
            </a:r>
            <a:endParaRPr sz="700" b="0" i="0" u="none" strike="noStrike" cap="none">
              <a:solidFill>
                <a:srgbClr val="000000"/>
              </a:solidFill>
              <a:latin typeface="Calibri"/>
              <a:ea typeface="Calibri"/>
              <a:cs typeface="Calibri"/>
              <a:sym typeface="Calibri"/>
            </a:endParaRPr>
          </a:p>
        </p:txBody>
      </p:sp>
      <p:sp>
        <p:nvSpPr>
          <p:cNvPr id="662" name="Google Shape;662;p91"/>
          <p:cNvSpPr txBox="1"/>
          <p:nvPr/>
        </p:nvSpPr>
        <p:spPr>
          <a:xfrm>
            <a:off x="0" y="4867700"/>
            <a:ext cx="55290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The Domains of Business Agility is licensed by the Business Agility Institute under a Creative Commons Attribution-ShareAlike 4.0 International License</a:t>
            </a:r>
            <a:endParaRPr sz="6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67"/>
        <p:cNvGrpSpPr/>
        <p:nvPr/>
      </p:nvGrpSpPr>
      <p:grpSpPr>
        <a:xfrm>
          <a:off x="0" y="0"/>
          <a:ext cx="0" cy="0"/>
          <a:chOff x="0" y="0"/>
          <a:chExt cx="0" cy="0"/>
        </a:xfrm>
      </p:grpSpPr>
      <p:sp>
        <p:nvSpPr>
          <p:cNvPr id="668" name="Google Shape;668;p92"/>
          <p:cNvSpPr/>
          <p:nvPr/>
        </p:nvSpPr>
        <p:spPr>
          <a:xfrm rot="10800000">
            <a:off x="0" y="4691003"/>
            <a:ext cx="9144000" cy="460750"/>
          </a:xfrm>
          <a:prstGeom prst="rect">
            <a:avLst/>
          </a:prstGeom>
          <a:gradFill>
            <a:gsLst>
              <a:gs pos="0">
                <a:srgbClr val="FFFFFF"/>
              </a:gs>
              <a:gs pos="27000">
                <a:srgbClr val="FFFFFF"/>
              </a:gs>
              <a:gs pos="64000">
                <a:srgbClr val="A5A5A5">
                  <a:alpha val="17647"/>
                </a:srgbClr>
              </a:gs>
              <a:gs pos="100000">
                <a:srgbClr val="A5A5A5">
                  <a:alpha val="45882"/>
                </a:srgbClr>
              </a:gs>
            </a:gsLst>
            <a:lin ang="162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669" name="Google Shape;669;p92"/>
          <p:cNvSpPr/>
          <p:nvPr/>
        </p:nvSpPr>
        <p:spPr>
          <a:xfrm>
            <a:off x="0" y="0"/>
            <a:ext cx="9144000" cy="1307364"/>
          </a:xfrm>
          <a:prstGeom prst="rect">
            <a:avLst/>
          </a:prstGeom>
          <a:gradFill>
            <a:gsLst>
              <a:gs pos="0">
                <a:srgbClr val="FFFFFF"/>
              </a:gs>
              <a:gs pos="13000">
                <a:srgbClr val="FFFFFF"/>
              </a:gs>
              <a:gs pos="52000">
                <a:srgbClr val="A5A5A5">
                  <a:alpha val="30980"/>
                </a:srgbClr>
              </a:gs>
              <a:gs pos="100000">
                <a:srgbClr val="A5A5A5"/>
              </a:gs>
            </a:gsLst>
            <a:lin ang="162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670" name="Google Shape;670;p92"/>
          <p:cNvSpPr/>
          <p:nvPr/>
        </p:nvSpPr>
        <p:spPr>
          <a:xfrm>
            <a:off x="128383" y="148351"/>
            <a:ext cx="6020438" cy="90024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 sz="1800" b="1" i="0" u="none" strike="noStrike" cap="none">
                <a:solidFill>
                  <a:srgbClr val="000000"/>
                </a:solidFill>
                <a:latin typeface="Calibri"/>
                <a:ea typeface="Calibri"/>
                <a:cs typeface="Calibri"/>
                <a:sym typeface="Calibri"/>
              </a:rPr>
              <a:t>Capability</a:t>
            </a:r>
            <a:r>
              <a:rPr lang="en" sz="1800" b="0" i="0" u="none" strike="noStrike" cap="none">
                <a:solidFill>
                  <a:srgbClr val="000000"/>
                </a:solidFill>
                <a:latin typeface="Calibri"/>
                <a:ea typeface="Calibri"/>
                <a:cs typeface="Calibri"/>
                <a:sym typeface="Calibri"/>
              </a:rPr>
              <a:t>: </a:t>
            </a:r>
            <a:br>
              <a:rPr lang="en" sz="1800" b="0" i="0" u="none" strike="noStrike" cap="none">
                <a:solidFill>
                  <a:srgbClr val="000000"/>
                </a:solidFill>
                <a:latin typeface="Calibri"/>
                <a:ea typeface="Calibri"/>
                <a:cs typeface="Calibri"/>
                <a:sym typeface="Calibri"/>
              </a:rPr>
            </a:br>
            <a:r>
              <a:rPr lang="en" sz="1800" b="0" i="0" u="none" strike="noStrike" cap="none">
                <a:solidFill>
                  <a:srgbClr val="000000"/>
                </a:solidFill>
                <a:latin typeface="Calibri"/>
                <a:ea typeface="Calibri"/>
                <a:cs typeface="Calibri"/>
                <a:sym typeface="Calibri"/>
              </a:rPr>
              <a:t>The ability to lead through empowerment and influence</a:t>
            </a:r>
            <a:endParaRPr sz="1100"/>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671" name="Google Shape;671;p92"/>
          <p:cNvSpPr txBox="1"/>
          <p:nvPr/>
        </p:nvSpPr>
        <p:spPr>
          <a:xfrm>
            <a:off x="6666554" y="1834346"/>
            <a:ext cx="1558637" cy="530915"/>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Calibri"/>
              <a:buNone/>
            </a:pPr>
            <a:r>
              <a:rPr lang="en" sz="1500" b="1" i="0" u="none" strike="noStrike" cap="none">
                <a:solidFill>
                  <a:srgbClr val="000000"/>
                </a:solidFill>
                <a:latin typeface="Calibri"/>
                <a:ea typeface="Calibri"/>
                <a:cs typeface="Calibri"/>
                <a:sym typeface="Calibri"/>
              </a:rPr>
              <a:t>Alignment</a:t>
            </a:r>
            <a:br>
              <a:rPr lang="en" sz="1500" b="0" i="0" u="none" strike="noStrike" cap="none">
                <a:solidFill>
                  <a:srgbClr val="000000"/>
                </a:solidFill>
                <a:latin typeface="Calibri"/>
                <a:ea typeface="Calibri"/>
                <a:cs typeface="Calibri"/>
                <a:sym typeface="Calibri"/>
              </a:rPr>
            </a:br>
            <a:r>
              <a:rPr lang="en" sz="1500" b="0" i="0" u="none" strike="noStrike" cap="none">
                <a:solidFill>
                  <a:srgbClr val="000000"/>
                </a:solidFill>
                <a:latin typeface="Calibri"/>
                <a:ea typeface="Calibri"/>
                <a:cs typeface="Calibri"/>
                <a:sym typeface="Calibri"/>
              </a:rPr>
              <a:t>Workforce</a:t>
            </a:r>
            <a:endParaRPr sz="1100"/>
          </a:p>
        </p:txBody>
      </p:sp>
      <p:sp>
        <p:nvSpPr>
          <p:cNvPr id="672" name="Google Shape;672;p92"/>
          <p:cNvSpPr txBox="1"/>
          <p:nvPr/>
        </p:nvSpPr>
        <p:spPr>
          <a:xfrm>
            <a:off x="6666554" y="2769626"/>
            <a:ext cx="1931850" cy="530915"/>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Calibri"/>
              <a:buNone/>
            </a:pPr>
            <a:r>
              <a:rPr lang="en" sz="1500" b="1" i="0" u="none" strike="noStrike" cap="none">
                <a:solidFill>
                  <a:srgbClr val="000000"/>
                </a:solidFill>
                <a:latin typeface="Calibri"/>
                <a:ea typeface="Calibri"/>
                <a:cs typeface="Calibri"/>
                <a:sym typeface="Calibri"/>
              </a:rPr>
              <a:t>Leadership</a:t>
            </a:r>
            <a:br>
              <a:rPr lang="en" sz="1500" b="1" i="0" u="none" strike="noStrike" cap="none">
                <a:solidFill>
                  <a:srgbClr val="000000"/>
                </a:solidFill>
                <a:latin typeface="Calibri"/>
                <a:ea typeface="Calibri"/>
                <a:cs typeface="Calibri"/>
                <a:sym typeface="Calibri"/>
              </a:rPr>
            </a:br>
            <a:r>
              <a:rPr lang="en" sz="1500" b="0" i="0" u="none" strike="noStrike" cap="none">
                <a:solidFill>
                  <a:srgbClr val="000000"/>
                </a:solidFill>
                <a:latin typeface="Calibri"/>
                <a:ea typeface="Calibri"/>
                <a:cs typeface="Calibri"/>
                <a:sym typeface="Calibri"/>
              </a:rPr>
              <a:t>People Management</a:t>
            </a:r>
            <a:endParaRPr sz="1100"/>
          </a:p>
        </p:txBody>
      </p:sp>
      <p:sp>
        <p:nvSpPr>
          <p:cNvPr id="673" name="Google Shape;673;p92"/>
          <p:cNvSpPr txBox="1"/>
          <p:nvPr/>
        </p:nvSpPr>
        <p:spPr>
          <a:xfrm>
            <a:off x="6666553" y="3704906"/>
            <a:ext cx="2326778" cy="530915"/>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Calibri"/>
              <a:buNone/>
            </a:pPr>
            <a:r>
              <a:rPr lang="en" sz="1500" b="1" i="0" u="none" strike="noStrike" cap="none">
                <a:solidFill>
                  <a:srgbClr val="000000"/>
                </a:solidFill>
                <a:latin typeface="Calibri"/>
                <a:ea typeface="Calibri"/>
                <a:cs typeface="Calibri"/>
                <a:sym typeface="Calibri"/>
              </a:rPr>
              <a:t>Individuals</a:t>
            </a:r>
            <a:br>
              <a:rPr lang="en" sz="1500" b="1" i="0" u="none" strike="noStrike" cap="none">
                <a:solidFill>
                  <a:srgbClr val="000000"/>
                </a:solidFill>
                <a:latin typeface="Calibri"/>
                <a:ea typeface="Calibri"/>
                <a:cs typeface="Calibri"/>
                <a:sym typeface="Calibri"/>
              </a:rPr>
            </a:br>
            <a:r>
              <a:rPr lang="en" sz="1500" b="0" i="0" u="none" strike="noStrike" cap="none">
                <a:solidFill>
                  <a:srgbClr val="000000"/>
                </a:solidFill>
                <a:latin typeface="Calibri"/>
                <a:ea typeface="Calibri"/>
                <a:cs typeface="Calibri"/>
                <a:sym typeface="Calibri"/>
              </a:rPr>
              <a:t>Ownership &amp; Accountability</a:t>
            </a:r>
            <a:endParaRPr sz="1100"/>
          </a:p>
        </p:txBody>
      </p:sp>
      <p:pic>
        <p:nvPicPr>
          <p:cNvPr id="674" name="Google Shape;674;p92"/>
          <p:cNvPicPr preferRelativeResize="0"/>
          <p:nvPr/>
        </p:nvPicPr>
        <p:blipFill rotWithShape="1">
          <a:blip r:embed="rId3">
            <a:alphaModFix/>
          </a:blip>
          <a:srcRect/>
          <a:stretch/>
        </p:blipFill>
        <p:spPr>
          <a:xfrm>
            <a:off x="1020121" y="1667382"/>
            <a:ext cx="3091495" cy="2782346"/>
          </a:xfrm>
          <a:prstGeom prst="rect">
            <a:avLst/>
          </a:prstGeom>
          <a:noFill/>
          <a:ln>
            <a:noFill/>
          </a:ln>
        </p:spPr>
      </p:pic>
      <p:sp>
        <p:nvSpPr>
          <p:cNvPr id="675" name="Google Shape;675;p92"/>
          <p:cNvSpPr/>
          <p:nvPr/>
        </p:nvSpPr>
        <p:spPr>
          <a:xfrm rot="10800000" flipH="1">
            <a:off x="3553690" y="2888693"/>
            <a:ext cx="2429075" cy="1046863"/>
          </a:xfrm>
          <a:custGeom>
            <a:avLst/>
            <a:gdLst/>
            <a:ahLst/>
            <a:cxnLst/>
            <a:rect l="l" t="t" r="r" b="b"/>
            <a:pathLst>
              <a:path w="5766954" h="675409" extrusionOk="0">
                <a:moveTo>
                  <a:pt x="0" y="675409"/>
                </a:moveTo>
                <a:lnTo>
                  <a:pt x="5766954" y="0"/>
                </a:lnTo>
              </a:path>
            </a:pathLst>
          </a:custGeom>
          <a:noFill/>
          <a:ln w="19050" cap="flat" cmpd="sng">
            <a:solidFill>
              <a:srgbClr val="7EBB8E"/>
            </a:solidFill>
            <a:prstDash val="solid"/>
            <a:round/>
            <a:headEnd type="stealth" w="med" len="med"/>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676" name="Google Shape;676;p92"/>
          <p:cNvSpPr/>
          <p:nvPr/>
        </p:nvSpPr>
        <p:spPr>
          <a:xfrm rot="10800000" flipH="1">
            <a:off x="1870364" y="2994724"/>
            <a:ext cx="4112401" cy="60203"/>
          </a:xfrm>
          <a:custGeom>
            <a:avLst/>
            <a:gdLst/>
            <a:ahLst/>
            <a:cxnLst/>
            <a:rect l="l" t="t" r="r" b="b"/>
            <a:pathLst>
              <a:path w="5766954" h="675409" extrusionOk="0">
                <a:moveTo>
                  <a:pt x="0" y="675409"/>
                </a:moveTo>
                <a:lnTo>
                  <a:pt x="5766954" y="0"/>
                </a:lnTo>
              </a:path>
            </a:pathLst>
          </a:custGeom>
          <a:noFill/>
          <a:ln w="19050" cap="flat" cmpd="sng">
            <a:solidFill>
              <a:srgbClr val="1281AB"/>
            </a:solidFill>
            <a:prstDash val="solid"/>
            <a:round/>
            <a:headEnd type="stealth" w="med" len="med"/>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677" name="Google Shape;677;p92"/>
          <p:cNvSpPr/>
          <p:nvPr/>
        </p:nvSpPr>
        <p:spPr>
          <a:xfrm>
            <a:off x="2891271" y="2148775"/>
            <a:ext cx="3148446" cy="1103705"/>
          </a:xfrm>
          <a:custGeom>
            <a:avLst/>
            <a:gdLst/>
            <a:ahLst/>
            <a:cxnLst/>
            <a:rect l="l" t="t" r="r" b="b"/>
            <a:pathLst>
              <a:path w="5766954" h="675409" extrusionOk="0">
                <a:moveTo>
                  <a:pt x="0" y="675409"/>
                </a:moveTo>
                <a:lnTo>
                  <a:pt x="5766954" y="0"/>
                </a:lnTo>
              </a:path>
            </a:pathLst>
          </a:custGeom>
          <a:noFill/>
          <a:ln w="19050" cap="flat" cmpd="sng">
            <a:solidFill>
              <a:srgbClr val="9A9785"/>
            </a:solidFill>
            <a:prstDash val="solid"/>
            <a:round/>
            <a:headEnd type="stealth" w="med" len="med"/>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000000"/>
              </a:solidFill>
              <a:latin typeface="Calibri"/>
              <a:ea typeface="Calibri"/>
              <a:cs typeface="Calibri"/>
              <a:sym typeface="Calibri"/>
            </a:endParaRPr>
          </a:p>
        </p:txBody>
      </p:sp>
      <p:pic>
        <p:nvPicPr>
          <p:cNvPr id="678" name="Google Shape;678;p92"/>
          <p:cNvPicPr preferRelativeResize="0"/>
          <p:nvPr/>
        </p:nvPicPr>
        <p:blipFill rotWithShape="1">
          <a:blip r:embed="rId4">
            <a:alphaModFix/>
          </a:blip>
          <a:srcRect/>
          <a:stretch/>
        </p:blipFill>
        <p:spPr>
          <a:xfrm>
            <a:off x="5735121" y="3654986"/>
            <a:ext cx="1118602" cy="630754"/>
          </a:xfrm>
          <a:prstGeom prst="rect">
            <a:avLst/>
          </a:prstGeom>
          <a:noFill/>
          <a:ln>
            <a:noFill/>
          </a:ln>
        </p:spPr>
      </p:pic>
      <p:pic>
        <p:nvPicPr>
          <p:cNvPr id="679" name="Google Shape;679;p92"/>
          <p:cNvPicPr preferRelativeResize="0"/>
          <p:nvPr/>
        </p:nvPicPr>
        <p:blipFill rotWithShape="1">
          <a:blip r:embed="rId5">
            <a:alphaModFix/>
          </a:blip>
          <a:srcRect/>
          <a:stretch/>
        </p:blipFill>
        <p:spPr>
          <a:xfrm>
            <a:off x="5735121" y="1792212"/>
            <a:ext cx="1118602" cy="630754"/>
          </a:xfrm>
          <a:prstGeom prst="rect">
            <a:avLst/>
          </a:prstGeom>
          <a:noFill/>
          <a:ln>
            <a:noFill/>
          </a:ln>
        </p:spPr>
      </p:pic>
      <p:pic>
        <p:nvPicPr>
          <p:cNvPr id="680" name="Google Shape;680;p92"/>
          <p:cNvPicPr preferRelativeResize="0"/>
          <p:nvPr/>
        </p:nvPicPr>
        <p:blipFill rotWithShape="1">
          <a:blip r:embed="rId6">
            <a:alphaModFix/>
          </a:blip>
          <a:srcRect/>
          <a:stretch/>
        </p:blipFill>
        <p:spPr>
          <a:xfrm>
            <a:off x="5735121" y="2727611"/>
            <a:ext cx="1154054" cy="650744"/>
          </a:xfrm>
          <a:prstGeom prst="rect">
            <a:avLst/>
          </a:prstGeom>
          <a:noFill/>
          <a:ln>
            <a:noFill/>
          </a:ln>
        </p:spPr>
      </p:pic>
      <p:sp>
        <p:nvSpPr>
          <p:cNvPr id="681" name="Google Shape;681;p92"/>
          <p:cNvSpPr/>
          <p:nvPr/>
        </p:nvSpPr>
        <p:spPr>
          <a:xfrm>
            <a:off x="3614894" y="4909281"/>
            <a:ext cx="5529000" cy="1962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800"/>
              <a:buFont typeface="Calibri"/>
              <a:buNone/>
            </a:pPr>
            <a:r>
              <a:rPr lang="en" sz="700">
                <a:latin typeface="Calibri"/>
                <a:ea typeface="Calibri"/>
                <a:cs typeface="Calibri"/>
                <a:sym typeface="Calibri"/>
              </a:rPr>
              <a:t>The content</a:t>
            </a:r>
            <a:r>
              <a:rPr lang="en" sz="700" b="0" i="0" u="none" strike="noStrike" cap="none">
                <a:solidFill>
                  <a:srgbClr val="000000"/>
                </a:solidFill>
                <a:latin typeface="Calibri"/>
                <a:ea typeface="Calibri"/>
                <a:cs typeface="Calibri"/>
                <a:sym typeface="Calibri"/>
              </a:rPr>
              <a:t> of this slide attributed to </a:t>
            </a:r>
            <a:r>
              <a:rPr lang="en" sz="700" b="0" i="0" u="sng" strike="noStrike" cap="none">
                <a:solidFill>
                  <a:srgbClr val="0000FF"/>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Ahmed Sidky</a:t>
            </a:r>
            <a:endParaRPr sz="700" b="0" i="0" u="none" strike="noStrike" cap="none">
              <a:solidFill>
                <a:srgbClr val="000000"/>
              </a:solidFill>
              <a:latin typeface="Calibri"/>
              <a:ea typeface="Calibri"/>
              <a:cs typeface="Calibri"/>
              <a:sym typeface="Calibri"/>
            </a:endParaRPr>
          </a:p>
        </p:txBody>
      </p:sp>
      <p:sp>
        <p:nvSpPr>
          <p:cNvPr id="682" name="Google Shape;682;p92"/>
          <p:cNvSpPr txBox="1"/>
          <p:nvPr/>
        </p:nvSpPr>
        <p:spPr>
          <a:xfrm>
            <a:off x="0" y="4867700"/>
            <a:ext cx="55290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The Domains of Business Agility is licensed by the Business Agility Institute under a Creative Commons Attribution-ShareAlike 4.0 International License</a:t>
            </a:r>
            <a:endParaRPr sz="6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688" name="Google Shape;688;p93"/>
          <p:cNvPicPr preferRelativeResize="0"/>
          <p:nvPr/>
        </p:nvPicPr>
        <p:blipFill rotWithShape="1">
          <a:blip r:embed="rId3">
            <a:alphaModFix/>
          </a:blip>
          <a:srcRect/>
          <a:stretch/>
        </p:blipFill>
        <p:spPr>
          <a:xfrm>
            <a:off x="600745" y="346803"/>
            <a:ext cx="1157219" cy="1495686"/>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pic>
        <p:nvPicPr>
          <p:cNvPr id="689" name="Google Shape;689;p93"/>
          <p:cNvPicPr preferRelativeResize="0"/>
          <p:nvPr/>
        </p:nvPicPr>
        <p:blipFill rotWithShape="1">
          <a:blip r:embed="rId4">
            <a:alphaModFix/>
          </a:blip>
          <a:srcRect t="1" b="1101"/>
          <a:stretch/>
        </p:blipFill>
        <p:spPr>
          <a:xfrm>
            <a:off x="1572296" y="525889"/>
            <a:ext cx="2256754" cy="2008683"/>
          </a:xfrm>
          <a:prstGeom prst="rect">
            <a:avLst/>
          </a:prstGeom>
          <a:noFill/>
          <a:ln>
            <a:noFill/>
          </a:ln>
        </p:spPr>
      </p:pic>
      <p:sp>
        <p:nvSpPr>
          <p:cNvPr id="690" name="Google Shape;690;p93"/>
          <p:cNvSpPr/>
          <p:nvPr/>
        </p:nvSpPr>
        <p:spPr>
          <a:xfrm>
            <a:off x="734278" y="2656187"/>
            <a:ext cx="3020786" cy="196207"/>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https://businessagility.institute/learn/domains-of-business-agility/</a:t>
            </a:r>
            <a:endParaRPr sz="1100"/>
          </a:p>
        </p:txBody>
      </p:sp>
      <p:pic>
        <p:nvPicPr>
          <p:cNvPr id="691" name="Google Shape;691;p93" descr="How to Build Muscle at Home With No Equipment | by Dhimant Indrayan |  Better Humans | Medium"/>
          <p:cNvPicPr preferRelativeResize="0"/>
          <p:nvPr/>
        </p:nvPicPr>
        <p:blipFill rotWithShape="1">
          <a:blip r:embed="rId5">
            <a:alphaModFix/>
          </a:blip>
          <a:srcRect/>
          <a:stretch/>
        </p:blipFill>
        <p:spPr>
          <a:xfrm>
            <a:off x="5756445" y="451733"/>
            <a:ext cx="2148107" cy="1587560"/>
          </a:xfrm>
          <a:prstGeom prst="rect">
            <a:avLst/>
          </a:prstGeom>
          <a:noFill/>
          <a:ln>
            <a:noFill/>
          </a:ln>
        </p:spPr>
      </p:pic>
      <p:sp>
        <p:nvSpPr>
          <p:cNvPr id="692" name="Google Shape;692;p93"/>
          <p:cNvSpPr/>
          <p:nvPr/>
        </p:nvSpPr>
        <p:spPr>
          <a:xfrm>
            <a:off x="229205" y="3666092"/>
            <a:ext cx="3380014" cy="877163"/>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100"/>
              <a:buFont typeface="Century Gothic"/>
              <a:buNone/>
            </a:pPr>
            <a:r>
              <a:rPr lang="en" sz="1100" b="0" i="0" u="none" strike="noStrike" cap="none">
                <a:solidFill>
                  <a:schemeClr val="dk1"/>
                </a:solidFill>
                <a:latin typeface="Century Gothic"/>
                <a:ea typeface="Century Gothic"/>
                <a:cs typeface="Century Gothic"/>
                <a:sym typeface="Century Gothic"/>
              </a:rPr>
              <a:t>Business agility is a set of </a:t>
            </a:r>
            <a:r>
              <a:rPr lang="en" sz="1100" b="1" i="0" u="none" strike="noStrike" cap="none">
                <a:solidFill>
                  <a:schemeClr val="dk1"/>
                </a:solidFill>
                <a:latin typeface="Century Gothic"/>
                <a:ea typeface="Century Gothic"/>
                <a:cs typeface="Century Gothic"/>
                <a:sym typeface="Century Gothic"/>
              </a:rPr>
              <a:t>organizational capabilities</a:t>
            </a:r>
            <a:r>
              <a:rPr lang="en" sz="1100" b="0" i="0" u="none" strike="noStrike" cap="none">
                <a:solidFill>
                  <a:schemeClr val="dk1"/>
                </a:solidFill>
                <a:latin typeface="Century Gothic"/>
                <a:ea typeface="Century Gothic"/>
                <a:cs typeface="Century Gothic"/>
                <a:sym typeface="Century Gothic"/>
              </a:rPr>
              <a:t>, behaviors, and ways of working that affords your business the </a:t>
            </a:r>
            <a:r>
              <a:rPr lang="en" sz="1100" b="1" i="0" u="none" strike="noStrike" cap="none">
                <a:solidFill>
                  <a:schemeClr val="dk1"/>
                </a:solidFill>
                <a:latin typeface="Century Gothic"/>
                <a:ea typeface="Century Gothic"/>
                <a:cs typeface="Century Gothic"/>
                <a:sym typeface="Century Gothic"/>
              </a:rPr>
              <a:t>freedom</a:t>
            </a:r>
            <a:r>
              <a:rPr lang="en" sz="1100" b="0" i="0" u="none" strike="noStrike" cap="none">
                <a:solidFill>
                  <a:schemeClr val="dk1"/>
                </a:solidFill>
                <a:latin typeface="Century Gothic"/>
                <a:ea typeface="Century Gothic"/>
                <a:cs typeface="Century Gothic"/>
                <a:sym typeface="Century Gothic"/>
              </a:rPr>
              <a:t>, </a:t>
            </a:r>
            <a:r>
              <a:rPr lang="en" sz="1100" b="1" i="0" u="none" strike="noStrike" cap="none">
                <a:solidFill>
                  <a:schemeClr val="dk1"/>
                </a:solidFill>
                <a:latin typeface="Century Gothic"/>
                <a:ea typeface="Century Gothic"/>
                <a:cs typeface="Century Gothic"/>
                <a:sym typeface="Century Gothic"/>
              </a:rPr>
              <a:t>flexibility</a:t>
            </a:r>
            <a:r>
              <a:rPr lang="en" sz="1100" b="0" i="0" u="none" strike="noStrike" cap="none">
                <a:solidFill>
                  <a:schemeClr val="dk1"/>
                </a:solidFill>
                <a:latin typeface="Century Gothic"/>
                <a:ea typeface="Century Gothic"/>
                <a:cs typeface="Century Gothic"/>
                <a:sym typeface="Century Gothic"/>
              </a:rPr>
              <a:t>, and </a:t>
            </a:r>
            <a:r>
              <a:rPr lang="en" sz="1100" b="1" i="0" u="none" strike="noStrike" cap="none">
                <a:solidFill>
                  <a:schemeClr val="dk1"/>
                </a:solidFill>
                <a:latin typeface="Century Gothic"/>
                <a:ea typeface="Century Gothic"/>
                <a:cs typeface="Century Gothic"/>
                <a:sym typeface="Century Gothic"/>
              </a:rPr>
              <a:t>resilience</a:t>
            </a:r>
            <a:r>
              <a:rPr lang="en" sz="1100" b="0" i="0" u="none" strike="noStrike" cap="none">
                <a:solidFill>
                  <a:schemeClr val="dk1"/>
                </a:solidFill>
                <a:latin typeface="Century Gothic"/>
                <a:ea typeface="Century Gothic"/>
                <a:cs typeface="Century Gothic"/>
                <a:sym typeface="Century Gothic"/>
              </a:rPr>
              <a:t> to achieve its </a:t>
            </a:r>
            <a:r>
              <a:rPr lang="en" sz="1100" b="1" i="0" u="none" strike="noStrike" cap="none">
                <a:solidFill>
                  <a:schemeClr val="dk1"/>
                </a:solidFill>
                <a:latin typeface="Century Gothic"/>
                <a:ea typeface="Century Gothic"/>
                <a:cs typeface="Century Gothic"/>
                <a:sym typeface="Century Gothic"/>
              </a:rPr>
              <a:t>purpose</a:t>
            </a:r>
            <a:r>
              <a:rPr lang="en" sz="1100" b="0" i="0" u="none" strike="noStrike" cap="none">
                <a:solidFill>
                  <a:schemeClr val="dk1"/>
                </a:solidFill>
                <a:latin typeface="Century Gothic"/>
                <a:ea typeface="Century Gothic"/>
                <a:cs typeface="Century Gothic"/>
                <a:sym typeface="Century Gothic"/>
              </a:rPr>
              <a:t>. </a:t>
            </a:r>
            <a:r>
              <a:rPr lang="en" sz="1100" b="1" i="1" u="none" strike="noStrike" cap="none">
                <a:solidFill>
                  <a:schemeClr val="dk1"/>
                </a:solidFill>
                <a:latin typeface="Century Gothic"/>
                <a:ea typeface="Century Gothic"/>
                <a:cs typeface="Century Gothic"/>
                <a:sym typeface="Century Gothic"/>
              </a:rPr>
              <a:t>No matter what the future brings</a:t>
            </a:r>
            <a:r>
              <a:rPr lang="en" sz="1100" b="1" i="0" u="none" strike="noStrike" cap="none">
                <a:solidFill>
                  <a:schemeClr val="dk1"/>
                </a:solidFill>
                <a:latin typeface="Century Gothic"/>
                <a:ea typeface="Century Gothic"/>
                <a:cs typeface="Century Gothic"/>
                <a:sym typeface="Century Gothic"/>
              </a:rPr>
              <a:t>.</a:t>
            </a:r>
            <a:endParaRPr sz="1100"/>
          </a:p>
        </p:txBody>
      </p:sp>
      <p:sp>
        <p:nvSpPr>
          <p:cNvPr id="693" name="Google Shape;693;p93"/>
          <p:cNvSpPr txBox="1"/>
          <p:nvPr/>
        </p:nvSpPr>
        <p:spPr>
          <a:xfrm>
            <a:off x="1777697" y="4701827"/>
            <a:ext cx="2019301" cy="20774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900"/>
              <a:buFont typeface="Century Gothic"/>
              <a:buNone/>
            </a:pPr>
            <a:r>
              <a:rPr lang="en" sz="900" b="0" i="0" u="none" strike="noStrike" cap="none">
                <a:solidFill>
                  <a:schemeClr val="dk1"/>
                </a:solidFill>
                <a:latin typeface="Century Gothic"/>
                <a:ea typeface="Century Gothic"/>
                <a:cs typeface="Century Gothic"/>
                <a:sym typeface="Century Gothic"/>
              </a:rPr>
              <a:t>-The Business Agility Institute</a:t>
            </a:r>
            <a:endParaRPr sz="1100"/>
          </a:p>
        </p:txBody>
      </p:sp>
      <p:sp>
        <p:nvSpPr>
          <p:cNvPr id="694" name="Google Shape;694;p93"/>
          <p:cNvSpPr/>
          <p:nvPr/>
        </p:nvSpPr>
        <p:spPr>
          <a:xfrm rot="5400000">
            <a:off x="6456471" y="2675758"/>
            <a:ext cx="972476" cy="481693"/>
          </a:xfrm>
          <a:prstGeom prst="notchedRightArrow">
            <a:avLst>
              <a:gd name="adj1" fmla="val 50000"/>
              <a:gd name="adj2" fmla="val 50000"/>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695" name="Google Shape;695;p93"/>
          <p:cNvSpPr/>
          <p:nvPr/>
        </p:nvSpPr>
        <p:spPr>
          <a:xfrm>
            <a:off x="4884887" y="3499160"/>
            <a:ext cx="4337976" cy="1361911"/>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000" b="1">
                <a:solidFill>
                  <a:schemeClr val="dk1"/>
                </a:solidFill>
                <a:latin typeface="Century Gothic"/>
                <a:ea typeface="Century Gothic"/>
                <a:cs typeface="Century Gothic"/>
                <a:sym typeface="Century Gothic"/>
              </a:rPr>
              <a:t>The capability to:</a:t>
            </a:r>
            <a:endParaRPr sz="1000"/>
          </a:p>
          <a:p>
            <a:pPr marL="127000" marR="0" lvl="0" indent="-127000" algn="l" rtl="0">
              <a:spcBef>
                <a:spcPts val="0"/>
              </a:spcBef>
              <a:spcAft>
                <a:spcPts val="0"/>
              </a:spcAft>
              <a:buClr>
                <a:schemeClr val="dk1"/>
              </a:buClr>
              <a:buSzPts val="1000"/>
              <a:buFont typeface="Arial"/>
              <a:buChar char="•"/>
            </a:pPr>
            <a:r>
              <a:rPr lang="en" sz="1000">
                <a:solidFill>
                  <a:schemeClr val="dk1"/>
                </a:solidFill>
                <a:latin typeface="Century Gothic"/>
                <a:ea typeface="Century Gothic"/>
                <a:cs typeface="Century Gothic"/>
                <a:sym typeface="Century Gothic"/>
              </a:rPr>
              <a:t>adaptively and dynamically fund</a:t>
            </a:r>
            <a:endParaRPr sz="1000"/>
          </a:p>
          <a:p>
            <a:pPr marL="127000" marR="0" lvl="0" indent="-127000" algn="l" rtl="0">
              <a:spcBef>
                <a:spcPts val="0"/>
              </a:spcBef>
              <a:spcAft>
                <a:spcPts val="0"/>
              </a:spcAft>
              <a:buClr>
                <a:schemeClr val="dk1"/>
              </a:buClr>
              <a:buSzPts val="1000"/>
              <a:buFont typeface="Arial"/>
              <a:buChar char="•"/>
            </a:pPr>
            <a:r>
              <a:rPr lang="en" sz="1000">
                <a:solidFill>
                  <a:schemeClr val="dk1"/>
                </a:solidFill>
                <a:latin typeface="Century Gothic"/>
                <a:ea typeface="Century Gothic"/>
                <a:cs typeface="Century Gothic"/>
                <a:sym typeface="Century Gothic"/>
              </a:rPr>
              <a:t>lead through empowerment and influence</a:t>
            </a:r>
            <a:endParaRPr sz="1000"/>
          </a:p>
          <a:p>
            <a:pPr marL="127000" marR="0" lvl="0" indent="-127000" algn="l" rtl="0">
              <a:spcBef>
                <a:spcPts val="0"/>
              </a:spcBef>
              <a:spcAft>
                <a:spcPts val="0"/>
              </a:spcAft>
              <a:buClr>
                <a:schemeClr val="dk1"/>
              </a:buClr>
              <a:buSzPts val="1000"/>
              <a:buFont typeface="Arial"/>
              <a:buChar char="•"/>
            </a:pPr>
            <a:r>
              <a:rPr lang="en" sz="1000">
                <a:solidFill>
                  <a:schemeClr val="dk1"/>
                </a:solidFill>
                <a:latin typeface="Century Gothic"/>
                <a:ea typeface="Century Gothic"/>
                <a:cs typeface="Century Gothic"/>
                <a:sym typeface="Century Gothic"/>
              </a:rPr>
              <a:t>cultivate a culture of learning and experimentation</a:t>
            </a:r>
            <a:endParaRPr sz="1000"/>
          </a:p>
          <a:p>
            <a:pPr marL="127000" marR="0" lvl="0" indent="-127000" algn="l" rtl="0">
              <a:spcBef>
                <a:spcPts val="0"/>
              </a:spcBef>
              <a:spcAft>
                <a:spcPts val="0"/>
              </a:spcAft>
              <a:buClr>
                <a:schemeClr val="dk1"/>
              </a:buClr>
              <a:buSzPts val="1000"/>
              <a:buFont typeface="Arial"/>
              <a:buChar char="•"/>
            </a:pPr>
            <a:r>
              <a:rPr lang="en" sz="1000">
                <a:solidFill>
                  <a:schemeClr val="dk1"/>
                </a:solidFill>
                <a:latin typeface="Century Gothic"/>
                <a:ea typeface="Century Gothic"/>
                <a:cs typeface="Century Gothic"/>
                <a:sym typeface="Century Gothic"/>
              </a:rPr>
              <a:t>seize emergent opportunities</a:t>
            </a:r>
            <a:endParaRPr sz="1000"/>
          </a:p>
          <a:p>
            <a:pPr marL="127000" marR="0" lvl="0" indent="-127000" algn="l" rtl="0">
              <a:spcBef>
                <a:spcPts val="0"/>
              </a:spcBef>
              <a:spcAft>
                <a:spcPts val="0"/>
              </a:spcAft>
              <a:buClr>
                <a:schemeClr val="dk1"/>
              </a:buClr>
              <a:buSzPts val="1000"/>
              <a:buFont typeface="Arial"/>
              <a:buChar char="•"/>
            </a:pPr>
            <a:r>
              <a:rPr lang="en" sz="1000">
                <a:solidFill>
                  <a:schemeClr val="dk1"/>
                </a:solidFill>
                <a:latin typeface="Century Gothic"/>
                <a:ea typeface="Century Gothic"/>
                <a:cs typeface="Century Gothic"/>
                <a:sym typeface="Century Gothic"/>
              </a:rPr>
              <a:t>lower the "cost" of change &amp; disruption</a:t>
            </a:r>
            <a:endParaRPr sz="1000"/>
          </a:p>
          <a:p>
            <a:pPr marL="127000" marR="0" lvl="0" indent="-127000" algn="l" rtl="0">
              <a:spcBef>
                <a:spcPts val="0"/>
              </a:spcBef>
              <a:spcAft>
                <a:spcPts val="0"/>
              </a:spcAft>
              <a:buClr>
                <a:schemeClr val="dk1"/>
              </a:buClr>
              <a:buSzPts val="1000"/>
              <a:buFont typeface="Arial"/>
              <a:buChar char="•"/>
            </a:pPr>
            <a:r>
              <a:rPr lang="en" sz="1000">
                <a:solidFill>
                  <a:schemeClr val="dk1"/>
                </a:solidFill>
                <a:latin typeface="Century Gothic"/>
                <a:ea typeface="Century Gothic"/>
                <a:cs typeface="Century Gothic"/>
                <a:sym typeface="Century Gothic"/>
              </a:rPr>
              <a:t>strategically &amp; seamlessly evolve structure &amp; operating model</a:t>
            </a:r>
            <a:endParaRPr sz="1000"/>
          </a:p>
          <a:p>
            <a:pPr marL="127000" marR="0" lvl="0" indent="-127000" algn="l" rtl="0">
              <a:spcBef>
                <a:spcPts val="0"/>
              </a:spcBef>
              <a:spcAft>
                <a:spcPts val="0"/>
              </a:spcAft>
              <a:buClr>
                <a:schemeClr val="dk1"/>
              </a:buClr>
              <a:buSzPts val="1000"/>
              <a:buFont typeface="Arial"/>
              <a:buChar char="•"/>
            </a:pPr>
            <a:r>
              <a:rPr lang="en" sz="1000">
                <a:solidFill>
                  <a:schemeClr val="dk1"/>
                </a:solidFill>
                <a:latin typeface="Century Gothic"/>
                <a:ea typeface="Century Gothic"/>
                <a:cs typeface="Century Gothic"/>
                <a:sym typeface="Century Gothic"/>
              </a:rPr>
              <a:t>to [hyper] focus the entire organization on what's important</a:t>
            </a:r>
            <a:endParaRPr sz="1000"/>
          </a:p>
        </p:txBody>
      </p:sp>
      <p:sp>
        <p:nvSpPr>
          <p:cNvPr id="696" name="Google Shape;696;p93"/>
          <p:cNvSpPr/>
          <p:nvPr/>
        </p:nvSpPr>
        <p:spPr>
          <a:xfrm rot="10800000">
            <a:off x="3772876" y="3939269"/>
            <a:ext cx="972476" cy="481693"/>
          </a:xfrm>
          <a:prstGeom prst="notchedRightArrow">
            <a:avLst>
              <a:gd name="adj1" fmla="val 50000"/>
              <a:gd name="adj2" fmla="val 50000"/>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697" name="Google Shape;697;p93"/>
          <p:cNvSpPr/>
          <p:nvPr/>
        </p:nvSpPr>
        <p:spPr>
          <a:xfrm>
            <a:off x="4106127" y="980174"/>
            <a:ext cx="1159329" cy="530678"/>
          </a:xfrm>
          <a:prstGeom prst="mathEqual">
            <a:avLst>
              <a:gd name="adj1" fmla="val 23520"/>
              <a:gd name="adj2" fmla="val 11760"/>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94"/>
          <p:cNvSpPr txBox="1">
            <a:spLocks noGrp="1"/>
          </p:cNvSpPr>
          <p:nvPr>
            <p:ph type="ctrTitle"/>
          </p:nvPr>
        </p:nvSpPr>
        <p:spPr>
          <a:xfrm>
            <a:off x="1" y="1860802"/>
            <a:ext cx="9144000" cy="1368822"/>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lt1"/>
              </a:buClr>
              <a:buSzPts val="4500"/>
              <a:buFont typeface="Century Gothic"/>
              <a:buNone/>
            </a:pPr>
            <a:r>
              <a:rPr lang="en" sz="3900"/>
              <a:t>THANK YOU</a:t>
            </a:r>
            <a:endParaRPr sz="39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6"/>
        <p:cNvGrpSpPr/>
        <p:nvPr/>
      </p:nvGrpSpPr>
      <p:grpSpPr>
        <a:xfrm>
          <a:off x="0" y="0"/>
          <a:ext cx="0" cy="0"/>
          <a:chOff x="0" y="0"/>
          <a:chExt cx="0" cy="0"/>
        </a:xfrm>
      </p:grpSpPr>
      <p:sp>
        <p:nvSpPr>
          <p:cNvPr id="437" name="Google Shape;437;p78"/>
          <p:cNvSpPr txBox="1">
            <a:spLocks noGrp="1"/>
          </p:cNvSpPr>
          <p:nvPr>
            <p:ph type="title"/>
          </p:nvPr>
        </p:nvSpPr>
        <p:spPr>
          <a:xfrm>
            <a:off x="628650" y="1577578"/>
            <a:ext cx="7886700" cy="994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lt1"/>
              </a:buClr>
              <a:buSzPts val="3300"/>
              <a:buFont typeface="Calibri"/>
              <a:buNone/>
            </a:pPr>
            <a:r>
              <a:rPr lang="en" sz="2433">
                <a:solidFill>
                  <a:schemeClr val="lt1"/>
                </a:solidFill>
                <a:latin typeface="Calibri"/>
                <a:ea typeface="Calibri"/>
                <a:cs typeface="Calibri"/>
                <a:sym typeface="Calibri"/>
              </a:rPr>
              <a:t>To see how these slides can be used and the narrative I use with these slides please watch:</a:t>
            </a:r>
            <a:endParaRPr sz="2433"/>
          </a:p>
        </p:txBody>
      </p:sp>
      <p:sp>
        <p:nvSpPr>
          <p:cNvPr id="438" name="Google Shape;438;p78"/>
          <p:cNvSpPr txBox="1">
            <a:spLocks noGrp="1"/>
          </p:cNvSpPr>
          <p:nvPr>
            <p:ph type="body" idx="1"/>
          </p:nvPr>
        </p:nvSpPr>
        <p:spPr>
          <a:xfrm>
            <a:off x="628650" y="3070745"/>
            <a:ext cx="7886700" cy="4095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chemeClr val="lt1"/>
              </a:buClr>
              <a:buSzPts val="2100"/>
              <a:buNone/>
            </a:pPr>
            <a:r>
              <a:rPr lang="en" sz="2000">
                <a:solidFill>
                  <a:schemeClr val="lt1"/>
                </a:solidFill>
              </a:rPr>
              <a:t>https://youtu.be/rLqozl2lmGk</a:t>
            </a: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42"/>
        <p:cNvGrpSpPr/>
        <p:nvPr/>
      </p:nvGrpSpPr>
      <p:grpSpPr>
        <a:xfrm>
          <a:off x="0" y="0"/>
          <a:ext cx="0" cy="0"/>
          <a:chOff x="0" y="0"/>
          <a:chExt cx="0" cy="0"/>
        </a:xfrm>
      </p:grpSpPr>
      <p:sp>
        <p:nvSpPr>
          <p:cNvPr id="443" name="Google Shape;443;p79"/>
          <p:cNvSpPr txBox="1">
            <a:spLocks noGrp="1"/>
          </p:cNvSpPr>
          <p:nvPr>
            <p:ph type="title"/>
          </p:nvPr>
        </p:nvSpPr>
        <p:spPr>
          <a:xfrm>
            <a:off x="628650" y="871306"/>
            <a:ext cx="7886700" cy="994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lt1"/>
              </a:buClr>
              <a:buSzPts val="3300"/>
              <a:buFont typeface="Calibri"/>
              <a:buNone/>
            </a:pPr>
            <a:r>
              <a:rPr lang="en" sz="2200">
                <a:solidFill>
                  <a:schemeClr val="lt1"/>
                </a:solidFill>
                <a:latin typeface="Calibri"/>
                <a:ea typeface="Calibri"/>
                <a:cs typeface="Calibri"/>
                <a:sym typeface="Calibri"/>
              </a:rPr>
              <a:t>Permissions</a:t>
            </a:r>
            <a:endParaRPr sz="2200"/>
          </a:p>
        </p:txBody>
      </p:sp>
      <p:sp>
        <p:nvSpPr>
          <p:cNvPr id="444" name="Google Shape;444;p79"/>
          <p:cNvSpPr txBox="1">
            <a:spLocks noGrp="1"/>
          </p:cNvSpPr>
          <p:nvPr>
            <p:ph type="body" idx="1"/>
          </p:nvPr>
        </p:nvSpPr>
        <p:spPr>
          <a:xfrm>
            <a:off x="628650" y="2364472"/>
            <a:ext cx="7886700" cy="19653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1200"/>
              </a:spcAft>
              <a:buClr>
                <a:schemeClr val="lt1"/>
              </a:buClr>
              <a:buSzPts val="2100"/>
              <a:buNone/>
            </a:pPr>
            <a:r>
              <a:rPr lang="en" sz="1800">
                <a:solidFill>
                  <a:schemeClr val="lt1"/>
                </a:solidFill>
              </a:rPr>
              <a:t>The intent for sharing this material is to allow you to use and adapt these slides to help you explain the Domains of Business Agility. Please feel free to use and / or modify these slides as needed. I have also included some light speaker notes to help you. </a:t>
            </a:r>
            <a:br>
              <a:rPr lang="en" sz="1800">
                <a:solidFill>
                  <a:schemeClr val="lt1"/>
                </a:solidFill>
              </a:rPr>
            </a:br>
            <a:br>
              <a:rPr lang="en" sz="1800">
                <a:solidFill>
                  <a:schemeClr val="lt1"/>
                </a:solidFill>
              </a:rPr>
            </a:br>
            <a:r>
              <a:rPr lang="en" sz="1800">
                <a:solidFill>
                  <a:schemeClr val="lt1"/>
                </a:solidFill>
              </a:rPr>
              <a:t>Please keep the attribution on the slides. </a:t>
            </a:r>
            <a:endParaRPr sz="1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p80"/>
          <p:cNvPicPr preferRelativeResize="0"/>
          <p:nvPr/>
        </p:nvPicPr>
        <p:blipFill rotWithShape="1">
          <a:blip r:embed="rId3">
            <a:alphaModFix/>
          </a:blip>
          <a:srcRect l="24103" t="5653" r="39899" b="43371"/>
          <a:stretch/>
        </p:blipFill>
        <p:spPr>
          <a:xfrm>
            <a:off x="3846464" y="-1"/>
            <a:ext cx="2306567" cy="1845392"/>
          </a:xfrm>
          <a:prstGeom prst="rect">
            <a:avLst/>
          </a:prstGeom>
          <a:noFill/>
          <a:ln>
            <a:noFill/>
          </a:ln>
        </p:spPr>
      </p:pic>
      <p:pic>
        <p:nvPicPr>
          <p:cNvPr id="452" name="Google Shape;452;p80"/>
          <p:cNvPicPr preferRelativeResize="0"/>
          <p:nvPr/>
        </p:nvPicPr>
        <p:blipFill rotWithShape="1">
          <a:blip r:embed="rId4">
            <a:alphaModFix/>
          </a:blip>
          <a:srcRect/>
          <a:stretch/>
        </p:blipFill>
        <p:spPr>
          <a:xfrm>
            <a:off x="4127" y="0"/>
            <a:ext cx="3264759" cy="2621898"/>
          </a:xfrm>
          <a:prstGeom prst="rect">
            <a:avLst/>
          </a:prstGeom>
          <a:noFill/>
          <a:ln>
            <a:noFill/>
          </a:ln>
        </p:spPr>
      </p:pic>
      <p:pic>
        <p:nvPicPr>
          <p:cNvPr id="453" name="Google Shape;453;p80"/>
          <p:cNvPicPr preferRelativeResize="0"/>
          <p:nvPr/>
        </p:nvPicPr>
        <p:blipFill rotWithShape="1">
          <a:blip r:embed="rId5">
            <a:alphaModFix/>
          </a:blip>
          <a:srcRect t="15393" r="35390"/>
          <a:stretch/>
        </p:blipFill>
        <p:spPr>
          <a:xfrm>
            <a:off x="-8243" y="1192001"/>
            <a:ext cx="3277128" cy="2859795"/>
          </a:xfrm>
          <a:prstGeom prst="rect">
            <a:avLst/>
          </a:prstGeom>
          <a:noFill/>
          <a:ln>
            <a:noFill/>
          </a:ln>
        </p:spPr>
      </p:pic>
      <p:pic>
        <p:nvPicPr>
          <p:cNvPr id="454" name="Google Shape;454;p80"/>
          <p:cNvPicPr preferRelativeResize="0"/>
          <p:nvPr/>
        </p:nvPicPr>
        <p:blipFill rotWithShape="1">
          <a:blip r:embed="rId6">
            <a:alphaModFix/>
          </a:blip>
          <a:srcRect/>
          <a:stretch/>
        </p:blipFill>
        <p:spPr>
          <a:xfrm>
            <a:off x="2779066" y="2575911"/>
            <a:ext cx="3929158" cy="2619439"/>
          </a:xfrm>
          <a:prstGeom prst="rect">
            <a:avLst/>
          </a:prstGeom>
          <a:noFill/>
          <a:ln>
            <a:noFill/>
          </a:ln>
        </p:spPr>
      </p:pic>
      <p:pic>
        <p:nvPicPr>
          <p:cNvPr id="455" name="Google Shape;455;p80"/>
          <p:cNvPicPr preferRelativeResize="0"/>
          <p:nvPr/>
        </p:nvPicPr>
        <p:blipFill rotWithShape="1">
          <a:blip r:embed="rId7">
            <a:alphaModFix/>
          </a:blip>
          <a:srcRect/>
          <a:stretch/>
        </p:blipFill>
        <p:spPr>
          <a:xfrm>
            <a:off x="6708224" y="1845390"/>
            <a:ext cx="2444018" cy="3298110"/>
          </a:xfrm>
          <a:prstGeom prst="rect">
            <a:avLst/>
          </a:prstGeom>
          <a:noFill/>
          <a:ln>
            <a:noFill/>
          </a:ln>
        </p:spPr>
      </p:pic>
      <p:pic>
        <p:nvPicPr>
          <p:cNvPr id="456" name="Google Shape;456;p80"/>
          <p:cNvPicPr preferRelativeResize="0"/>
          <p:nvPr/>
        </p:nvPicPr>
        <p:blipFill rotWithShape="1">
          <a:blip r:embed="rId8">
            <a:alphaModFix/>
          </a:blip>
          <a:srcRect/>
          <a:stretch/>
        </p:blipFill>
        <p:spPr>
          <a:xfrm>
            <a:off x="6153032" y="1"/>
            <a:ext cx="2970737" cy="1985963"/>
          </a:xfrm>
          <a:prstGeom prst="rect">
            <a:avLst/>
          </a:prstGeom>
          <a:noFill/>
          <a:ln>
            <a:noFill/>
          </a:ln>
        </p:spPr>
      </p:pic>
      <p:pic>
        <p:nvPicPr>
          <p:cNvPr id="457" name="Google Shape;457;p80"/>
          <p:cNvPicPr preferRelativeResize="0"/>
          <p:nvPr/>
        </p:nvPicPr>
        <p:blipFill rotWithShape="1">
          <a:blip r:embed="rId9">
            <a:alphaModFix/>
          </a:blip>
          <a:srcRect/>
          <a:stretch/>
        </p:blipFill>
        <p:spPr>
          <a:xfrm>
            <a:off x="5424084" y="1712727"/>
            <a:ext cx="2013088" cy="1136420"/>
          </a:xfrm>
          <a:prstGeom prst="rect">
            <a:avLst/>
          </a:prstGeom>
          <a:noFill/>
          <a:ln>
            <a:noFill/>
          </a:ln>
        </p:spPr>
      </p:pic>
      <p:pic>
        <p:nvPicPr>
          <p:cNvPr id="458" name="Google Shape;458;p80"/>
          <p:cNvPicPr preferRelativeResize="0"/>
          <p:nvPr/>
        </p:nvPicPr>
        <p:blipFill rotWithShape="1">
          <a:blip r:embed="rId10">
            <a:alphaModFix/>
          </a:blip>
          <a:srcRect/>
          <a:stretch/>
        </p:blipFill>
        <p:spPr>
          <a:xfrm>
            <a:off x="5554005" y="3913354"/>
            <a:ext cx="2075258" cy="1297037"/>
          </a:xfrm>
          <a:prstGeom prst="rect">
            <a:avLst/>
          </a:prstGeom>
          <a:noFill/>
          <a:ln>
            <a:noFill/>
          </a:ln>
        </p:spPr>
      </p:pic>
      <p:pic>
        <p:nvPicPr>
          <p:cNvPr id="459" name="Google Shape;459;p80"/>
          <p:cNvPicPr preferRelativeResize="0"/>
          <p:nvPr/>
        </p:nvPicPr>
        <p:blipFill rotWithShape="1">
          <a:blip r:embed="rId11">
            <a:alphaModFix/>
          </a:blip>
          <a:srcRect/>
          <a:stretch/>
        </p:blipFill>
        <p:spPr>
          <a:xfrm>
            <a:off x="2171030" y="-17815"/>
            <a:ext cx="2400971" cy="1577781"/>
          </a:xfrm>
          <a:prstGeom prst="rect">
            <a:avLst/>
          </a:prstGeom>
          <a:noFill/>
          <a:ln>
            <a:noFill/>
          </a:ln>
        </p:spPr>
      </p:pic>
      <p:pic>
        <p:nvPicPr>
          <p:cNvPr id="460" name="Google Shape;460;p80"/>
          <p:cNvPicPr preferRelativeResize="0"/>
          <p:nvPr/>
        </p:nvPicPr>
        <p:blipFill rotWithShape="1">
          <a:blip r:embed="rId12">
            <a:alphaModFix/>
          </a:blip>
          <a:srcRect/>
          <a:stretch/>
        </p:blipFill>
        <p:spPr>
          <a:xfrm>
            <a:off x="2579479" y="1531753"/>
            <a:ext cx="1904021" cy="1268108"/>
          </a:xfrm>
          <a:prstGeom prst="rect">
            <a:avLst/>
          </a:prstGeom>
          <a:noFill/>
          <a:ln>
            <a:noFill/>
          </a:ln>
        </p:spPr>
      </p:pic>
      <p:pic>
        <p:nvPicPr>
          <p:cNvPr id="461" name="Google Shape;461;p80"/>
          <p:cNvPicPr preferRelativeResize="0"/>
          <p:nvPr/>
        </p:nvPicPr>
        <p:blipFill rotWithShape="1">
          <a:blip r:embed="rId13">
            <a:alphaModFix/>
          </a:blip>
          <a:srcRect/>
          <a:stretch/>
        </p:blipFill>
        <p:spPr>
          <a:xfrm>
            <a:off x="4164784" y="1663441"/>
            <a:ext cx="1710332" cy="1136420"/>
          </a:xfrm>
          <a:prstGeom prst="rect">
            <a:avLst/>
          </a:prstGeom>
          <a:noFill/>
          <a:ln>
            <a:noFill/>
          </a:ln>
        </p:spPr>
      </p:pic>
      <p:pic>
        <p:nvPicPr>
          <p:cNvPr id="462" name="Google Shape;462;p80"/>
          <p:cNvPicPr preferRelativeResize="0"/>
          <p:nvPr/>
        </p:nvPicPr>
        <p:blipFill rotWithShape="1">
          <a:blip r:embed="rId14">
            <a:alphaModFix/>
          </a:blip>
          <a:srcRect l="19522" b="11475"/>
          <a:stretch/>
        </p:blipFill>
        <p:spPr>
          <a:xfrm>
            <a:off x="-8244" y="2419676"/>
            <a:ext cx="1194068" cy="875648"/>
          </a:xfrm>
          <a:prstGeom prst="rect">
            <a:avLst/>
          </a:prstGeom>
          <a:noFill/>
          <a:ln>
            <a:noFill/>
          </a:ln>
        </p:spPr>
      </p:pic>
      <p:pic>
        <p:nvPicPr>
          <p:cNvPr id="463" name="Google Shape;463;p80"/>
          <p:cNvPicPr preferRelativeResize="0"/>
          <p:nvPr/>
        </p:nvPicPr>
        <p:blipFill rotWithShape="1">
          <a:blip r:embed="rId15">
            <a:alphaModFix/>
          </a:blip>
          <a:srcRect l="37426" b="22796"/>
          <a:stretch/>
        </p:blipFill>
        <p:spPr>
          <a:xfrm>
            <a:off x="-8244" y="3287225"/>
            <a:ext cx="2328125" cy="1908125"/>
          </a:xfrm>
          <a:prstGeom prst="rect">
            <a:avLst/>
          </a:prstGeom>
          <a:noFill/>
          <a:ln>
            <a:noFill/>
          </a:ln>
        </p:spPr>
      </p:pic>
      <p:pic>
        <p:nvPicPr>
          <p:cNvPr id="464" name="Google Shape;464;p80"/>
          <p:cNvPicPr preferRelativeResize="0"/>
          <p:nvPr/>
        </p:nvPicPr>
        <p:blipFill rotWithShape="1">
          <a:blip r:embed="rId16">
            <a:alphaModFix/>
          </a:blip>
          <a:srcRect/>
          <a:stretch/>
        </p:blipFill>
        <p:spPr>
          <a:xfrm>
            <a:off x="1602135" y="3943414"/>
            <a:ext cx="2221945" cy="1251935"/>
          </a:xfrm>
          <a:prstGeom prst="rect">
            <a:avLst/>
          </a:prstGeom>
          <a:noFill/>
          <a:ln>
            <a:noFill/>
          </a:ln>
        </p:spPr>
      </p:pic>
      <p:pic>
        <p:nvPicPr>
          <p:cNvPr id="465" name="Google Shape;465;p80"/>
          <p:cNvPicPr preferRelativeResize="0"/>
          <p:nvPr/>
        </p:nvPicPr>
        <p:blipFill rotWithShape="1">
          <a:blip r:embed="rId17">
            <a:alphaModFix/>
          </a:blip>
          <a:srcRect l="12623"/>
          <a:stretch/>
        </p:blipFill>
        <p:spPr>
          <a:xfrm>
            <a:off x="1858026" y="3029723"/>
            <a:ext cx="1219928" cy="92944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70"/>
        <p:cNvGrpSpPr/>
        <p:nvPr/>
      </p:nvGrpSpPr>
      <p:grpSpPr>
        <a:xfrm>
          <a:off x="0" y="0"/>
          <a:ext cx="0" cy="0"/>
          <a:chOff x="0" y="0"/>
          <a:chExt cx="0" cy="0"/>
        </a:xfrm>
      </p:grpSpPr>
      <p:pic>
        <p:nvPicPr>
          <p:cNvPr id="471" name="Google Shape;471;p81" descr="How to Build Muscle at Home With No Equipment | by Dhimant Indrayan |  Better Humans | Medium"/>
          <p:cNvPicPr preferRelativeResize="0"/>
          <p:nvPr/>
        </p:nvPicPr>
        <p:blipFill rotWithShape="1">
          <a:blip r:embed="rId3">
            <a:alphaModFix/>
          </a:blip>
          <a:srcRect/>
          <a:stretch/>
        </p:blipFill>
        <p:spPr>
          <a:xfrm>
            <a:off x="1962150" y="642938"/>
            <a:ext cx="5219700" cy="38576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82"/>
          <p:cNvPicPr preferRelativeResize="0"/>
          <p:nvPr/>
        </p:nvPicPr>
        <p:blipFill rotWithShape="1">
          <a:blip r:embed="rId3">
            <a:alphaModFix/>
          </a:blip>
          <a:srcRect/>
          <a:stretch/>
        </p:blipFill>
        <p:spPr>
          <a:xfrm>
            <a:off x="1714500" y="0"/>
            <a:ext cx="5715000" cy="5143500"/>
          </a:xfrm>
          <a:prstGeom prst="rect">
            <a:avLst/>
          </a:prstGeom>
          <a:noFill/>
          <a:ln>
            <a:noFill/>
          </a:ln>
        </p:spPr>
      </p:pic>
      <p:sp>
        <p:nvSpPr>
          <p:cNvPr id="478" name="Google Shape;478;p82"/>
          <p:cNvSpPr/>
          <p:nvPr/>
        </p:nvSpPr>
        <p:spPr>
          <a:xfrm>
            <a:off x="4320250" y="0"/>
            <a:ext cx="4823700" cy="2076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900" b="0" i="0" u="none" strike="noStrike" cap="none">
                <a:solidFill>
                  <a:srgbClr val="000000"/>
                </a:solidFill>
                <a:latin typeface="Arial"/>
                <a:ea typeface="Arial"/>
                <a:cs typeface="Arial"/>
                <a:sym typeface="Arial"/>
              </a:rPr>
              <a:t>https://businessagility.institute/learn/domains-of-business-agility/</a:t>
            </a:r>
            <a:endParaRPr sz="1100"/>
          </a:p>
        </p:txBody>
      </p:sp>
      <p:sp>
        <p:nvSpPr>
          <p:cNvPr id="480" name="Google Shape;480;p82"/>
          <p:cNvSpPr txBox="1"/>
          <p:nvPr/>
        </p:nvSpPr>
        <p:spPr>
          <a:xfrm>
            <a:off x="0" y="4791500"/>
            <a:ext cx="3226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The Domains of Business Agility is licensed by the Business Agility Institute under a Creative Commons Attribution-ShareAlike 4.0 International License</a:t>
            </a:r>
            <a:endParaRPr sz="600"/>
          </a:p>
        </p:txBody>
      </p:sp>
      <p:pic>
        <p:nvPicPr>
          <p:cNvPr id="6" name="Picture 5">
            <a:extLst>
              <a:ext uri="{FF2B5EF4-FFF2-40B4-BE49-F238E27FC236}">
                <a16:creationId xmlns:a16="http://schemas.microsoft.com/office/drawing/2014/main" id="{1D4A91CB-A5E4-E94B-BEB3-17513D3BA4A3}"/>
              </a:ext>
            </a:extLst>
          </p:cNvPr>
          <p:cNvPicPr>
            <a:picLocks noChangeAspect="1"/>
          </p:cNvPicPr>
          <p:nvPr/>
        </p:nvPicPr>
        <p:blipFill>
          <a:blip r:embed="rId4"/>
          <a:stretch>
            <a:fillRect/>
          </a:stretch>
        </p:blipFill>
        <p:spPr>
          <a:xfrm>
            <a:off x="7163629" y="2847971"/>
            <a:ext cx="1503716" cy="19435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83"/>
          <p:cNvPicPr preferRelativeResize="0"/>
          <p:nvPr/>
        </p:nvPicPr>
        <p:blipFill rotWithShape="1">
          <a:blip r:embed="rId3">
            <a:alphaModFix/>
          </a:blip>
          <a:srcRect/>
          <a:stretch/>
        </p:blipFill>
        <p:spPr>
          <a:xfrm>
            <a:off x="1714500" y="0"/>
            <a:ext cx="5715000" cy="5143500"/>
          </a:xfrm>
          <a:prstGeom prst="rect">
            <a:avLst/>
          </a:prstGeom>
          <a:noFill/>
          <a:ln>
            <a:noFill/>
          </a:ln>
        </p:spPr>
      </p:pic>
      <p:sp>
        <p:nvSpPr>
          <p:cNvPr id="487" name="Google Shape;487;p83"/>
          <p:cNvSpPr/>
          <p:nvPr/>
        </p:nvSpPr>
        <p:spPr>
          <a:xfrm>
            <a:off x="1" y="1"/>
            <a:ext cx="9144000" cy="5143500"/>
          </a:xfrm>
          <a:prstGeom prst="rect">
            <a:avLst/>
          </a:prstGeom>
          <a:solidFill>
            <a:srgbClr val="FFFFFF">
              <a:alpha val="89803"/>
            </a:srgbClr>
          </a:solidFill>
          <a:ln>
            <a:noFill/>
          </a:ln>
          <a:effectLst>
            <a:outerShdw blurRad="40000" dist="23000" dir="5400000" rotWithShape="0">
              <a:srgbClr val="000000">
                <a:alpha val="34901"/>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pic>
        <p:nvPicPr>
          <p:cNvPr id="488" name="Google Shape;488;p83"/>
          <p:cNvPicPr preferRelativeResize="0"/>
          <p:nvPr/>
        </p:nvPicPr>
        <p:blipFill rotWithShape="1">
          <a:blip r:embed="rId3">
            <a:alphaModFix amt="27000"/>
          </a:blip>
          <a:srcRect l="31461" t="29600" r="31586" b="28902"/>
          <a:stretch/>
        </p:blipFill>
        <p:spPr>
          <a:xfrm>
            <a:off x="3500776" y="1509487"/>
            <a:ext cx="2128827" cy="2151663"/>
          </a:xfrm>
          <a:prstGeom prst="ellipse">
            <a:avLst/>
          </a:prstGeom>
          <a:noFill/>
          <a:ln>
            <a:noFill/>
          </a:ln>
        </p:spPr>
      </p:pic>
      <p:sp>
        <p:nvSpPr>
          <p:cNvPr id="489" name="Google Shape;489;p83"/>
          <p:cNvSpPr txBox="1"/>
          <p:nvPr/>
        </p:nvSpPr>
        <p:spPr>
          <a:xfrm>
            <a:off x="-6811" y="4295054"/>
            <a:ext cx="9144000" cy="43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400" b="1" i="0" u="none" strike="noStrike" cap="none">
                <a:solidFill>
                  <a:srgbClr val="000000"/>
                </a:solidFill>
                <a:latin typeface="Arial"/>
                <a:ea typeface="Arial"/>
                <a:cs typeface="Arial"/>
                <a:sym typeface="Arial"/>
              </a:rPr>
              <a:t>CUSTOMER CENTRIC PURPOSE &amp; IDENTITY</a:t>
            </a:r>
            <a:endParaRPr sz="1100"/>
          </a:p>
        </p:txBody>
      </p:sp>
      <p:pic>
        <p:nvPicPr>
          <p:cNvPr id="490" name="Google Shape;490;p83"/>
          <p:cNvPicPr preferRelativeResize="0"/>
          <p:nvPr/>
        </p:nvPicPr>
        <p:blipFill rotWithShape="1">
          <a:blip r:embed="rId4">
            <a:alphaModFix/>
          </a:blip>
          <a:srcRect/>
          <a:stretch/>
        </p:blipFill>
        <p:spPr>
          <a:xfrm>
            <a:off x="4212696" y="2203183"/>
            <a:ext cx="765704" cy="787123"/>
          </a:xfrm>
          <a:prstGeom prst="rect">
            <a:avLst/>
          </a:prstGeom>
          <a:noFill/>
          <a:ln>
            <a:noFill/>
          </a:ln>
        </p:spPr>
      </p:pic>
      <p:sp>
        <p:nvSpPr>
          <p:cNvPr id="491" name="Google Shape;491;p83"/>
          <p:cNvSpPr/>
          <p:nvPr/>
        </p:nvSpPr>
        <p:spPr>
          <a:xfrm>
            <a:off x="3614894" y="4909281"/>
            <a:ext cx="5529000" cy="1962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800"/>
              <a:buFont typeface="Calibri"/>
              <a:buNone/>
            </a:pPr>
            <a:r>
              <a:rPr lang="en" sz="700">
                <a:latin typeface="Calibri"/>
                <a:ea typeface="Calibri"/>
                <a:cs typeface="Calibri"/>
                <a:sym typeface="Calibri"/>
              </a:rPr>
              <a:t>The content</a:t>
            </a:r>
            <a:r>
              <a:rPr lang="en" sz="700" b="0" i="0" u="none" strike="noStrike" cap="none">
                <a:solidFill>
                  <a:srgbClr val="000000"/>
                </a:solidFill>
                <a:latin typeface="Calibri"/>
                <a:ea typeface="Calibri"/>
                <a:cs typeface="Calibri"/>
                <a:sym typeface="Calibri"/>
              </a:rPr>
              <a:t> of this slide attributed to </a:t>
            </a:r>
            <a:r>
              <a:rPr lang="en" sz="700" b="0" i="0" u="sng" strike="noStrike" cap="none">
                <a:solidFill>
                  <a:srgbClr val="0000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Ahmed Sidky</a:t>
            </a:r>
            <a:endParaRPr sz="700" b="0" i="0" u="none" strike="noStrike" cap="none">
              <a:solidFill>
                <a:srgbClr val="000000"/>
              </a:solidFill>
              <a:latin typeface="Calibri"/>
              <a:ea typeface="Calibri"/>
              <a:cs typeface="Calibri"/>
              <a:sym typeface="Calibri"/>
            </a:endParaRPr>
          </a:p>
        </p:txBody>
      </p:sp>
      <p:sp>
        <p:nvSpPr>
          <p:cNvPr id="492" name="Google Shape;492;p83"/>
          <p:cNvSpPr txBox="1"/>
          <p:nvPr/>
        </p:nvSpPr>
        <p:spPr>
          <a:xfrm>
            <a:off x="0" y="4867700"/>
            <a:ext cx="55290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The Domains of Business Agility is licensed by the Business Agility Institute under a Creative Commons Attribution-ShareAlike 4.0 International License</a:t>
            </a:r>
            <a:endParaRPr sz="6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84"/>
          <p:cNvPicPr preferRelativeResize="0"/>
          <p:nvPr/>
        </p:nvPicPr>
        <p:blipFill rotWithShape="1">
          <a:blip r:embed="rId3">
            <a:alphaModFix/>
          </a:blip>
          <a:srcRect/>
          <a:stretch/>
        </p:blipFill>
        <p:spPr>
          <a:xfrm>
            <a:off x="1714500" y="0"/>
            <a:ext cx="5715000" cy="5143500"/>
          </a:xfrm>
          <a:prstGeom prst="rect">
            <a:avLst/>
          </a:prstGeom>
          <a:noFill/>
          <a:ln>
            <a:noFill/>
          </a:ln>
        </p:spPr>
      </p:pic>
      <p:sp>
        <p:nvSpPr>
          <p:cNvPr id="499" name="Google Shape;499;p84"/>
          <p:cNvSpPr/>
          <p:nvPr/>
        </p:nvSpPr>
        <p:spPr>
          <a:xfrm>
            <a:off x="-65316" y="-81642"/>
            <a:ext cx="9299122" cy="5255039"/>
          </a:xfrm>
          <a:prstGeom prst="rect">
            <a:avLst/>
          </a:prstGeom>
          <a:solidFill>
            <a:srgbClr val="FFFFFF">
              <a:alpha val="89803"/>
            </a:srgbClr>
          </a:solidFill>
          <a:ln>
            <a:noFill/>
          </a:ln>
          <a:effectLst>
            <a:outerShdw blurRad="40000" dist="23000" dir="5400000" rotWithShape="0">
              <a:srgbClr val="000000">
                <a:alpha val="34901"/>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00" name="Google Shape;500;p84"/>
          <p:cNvSpPr txBox="1"/>
          <p:nvPr/>
        </p:nvSpPr>
        <p:spPr>
          <a:xfrm>
            <a:off x="-6811" y="4218854"/>
            <a:ext cx="9144000" cy="377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000" b="1" i="0" u="none" strike="noStrike" cap="none">
                <a:solidFill>
                  <a:srgbClr val="000000"/>
                </a:solidFill>
                <a:latin typeface="Arial"/>
                <a:ea typeface="Arial"/>
                <a:cs typeface="Arial"/>
                <a:sym typeface="Arial"/>
              </a:rPr>
              <a:t>FOUNDATIONAL ALIGNMENT THAT ENABLES CUSTOMER CENTRICITY</a:t>
            </a:r>
            <a:endParaRPr sz="700"/>
          </a:p>
        </p:txBody>
      </p:sp>
      <p:cxnSp>
        <p:nvCxnSpPr>
          <p:cNvPr id="501" name="Google Shape;501;p84"/>
          <p:cNvCxnSpPr>
            <a:stCxn id="502" idx="5"/>
          </p:cNvCxnSpPr>
          <p:nvPr/>
        </p:nvCxnSpPr>
        <p:spPr>
          <a:xfrm rot="-5400000">
            <a:off x="5505494" y="2476796"/>
            <a:ext cx="681600" cy="1056900"/>
          </a:xfrm>
          <a:prstGeom prst="bentConnector4">
            <a:avLst>
              <a:gd name="adj1" fmla="val -33531"/>
              <a:gd name="adj2" fmla="val 64752"/>
            </a:avLst>
          </a:prstGeom>
          <a:noFill/>
          <a:ln w="9525" cap="flat" cmpd="sng">
            <a:solidFill>
              <a:schemeClr val="dk1"/>
            </a:solidFill>
            <a:prstDash val="solid"/>
            <a:round/>
            <a:headEnd type="none" w="sm" len="sm"/>
            <a:tailEnd type="none" w="sm" len="sm"/>
          </a:ln>
        </p:spPr>
      </p:cxnSp>
      <p:cxnSp>
        <p:nvCxnSpPr>
          <p:cNvPr id="503" name="Google Shape;503;p84"/>
          <p:cNvCxnSpPr/>
          <p:nvPr/>
        </p:nvCxnSpPr>
        <p:spPr>
          <a:xfrm>
            <a:off x="710293" y="1442330"/>
            <a:ext cx="2890125" cy="1062450"/>
          </a:xfrm>
          <a:prstGeom prst="bentConnector3">
            <a:avLst>
              <a:gd name="adj1" fmla="val -9322"/>
            </a:avLst>
          </a:prstGeom>
          <a:noFill/>
          <a:ln w="9525" cap="flat" cmpd="sng">
            <a:solidFill>
              <a:schemeClr val="dk1"/>
            </a:solidFill>
            <a:prstDash val="solid"/>
            <a:round/>
            <a:headEnd type="none" w="sm" len="sm"/>
            <a:tailEnd type="none" w="sm" len="sm"/>
          </a:ln>
        </p:spPr>
      </p:cxnSp>
      <p:sp>
        <p:nvSpPr>
          <p:cNvPr id="504" name="Google Shape;504;p84"/>
          <p:cNvSpPr/>
          <p:nvPr/>
        </p:nvSpPr>
        <p:spPr>
          <a:xfrm>
            <a:off x="6332880" y="2568726"/>
            <a:ext cx="2620795" cy="62324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b="1" i="0" u="none" strike="noStrike" cap="none">
                <a:solidFill>
                  <a:srgbClr val="000000"/>
                </a:solidFill>
                <a:latin typeface="Calibri"/>
                <a:ea typeface="Calibri"/>
                <a:cs typeface="Calibri"/>
                <a:sym typeface="Calibri"/>
              </a:rPr>
              <a:t>/ Workforce: </a:t>
            </a:r>
            <a:r>
              <a:rPr lang="en" sz="900" b="0" i="0" u="none" strike="noStrike" cap="none">
                <a:solidFill>
                  <a:srgbClr val="000000"/>
                </a:solidFill>
                <a:latin typeface="Calibri"/>
                <a:ea typeface="Calibri"/>
                <a:cs typeface="Calibri"/>
                <a:sym typeface="Calibri"/>
              </a:rPr>
              <a:t>Business Agility in service of customer-centricity is built upon a mission-aligned, passionate, empowered workforce…they need to CARE about the customer</a:t>
            </a:r>
            <a:endParaRPr sz="1100"/>
          </a:p>
        </p:txBody>
      </p:sp>
      <p:sp>
        <p:nvSpPr>
          <p:cNvPr id="505" name="Google Shape;505;p84"/>
          <p:cNvSpPr/>
          <p:nvPr/>
        </p:nvSpPr>
        <p:spPr>
          <a:xfrm>
            <a:off x="5354954" y="720679"/>
            <a:ext cx="3380644" cy="76174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b="1" i="0" u="none" strike="noStrike" cap="none">
                <a:solidFill>
                  <a:schemeClr val="dk1"/>
                </a:solidFill>
                <a:latin typeface="Calibri"/>
                <a:ea typeface="Calibri"/>
                <a:cs typeface="Calibri"/>
                <a:sym typeface="Calibri"/>
              </a:rPr>
              <a:t>/ Board: </a:t>
            </a:r>
            <a:r>
              <a:rPr lang="en" sz="900" b="0" i="0" u="none" strike="noStrike" cap="none">
                <a:solidFill>
                  <a:schemeClr val="dk1"/>
                </a:solidFill>
                <a:latin typeface="Calibri"/>
                <a:ea typeface="Calibri"/>
                <a:cs typeface="Calibri"/>
                <a:sym typeface="Calibri"/>
              </a:rPr>
              <a:t>Business Agility requires an open, 2-way, relationship between an organization’s leaders (C-suite) and the board of directors; built upon customer-focus and long-term success, which enables the company leaders to go after long-term bets, as opposed to short-term wins.</a:t>
            </a:r>
            <a:endParaRPr sz="1100"/>
          </a:p>
        </p:txBody>
      </p:sp>
      <p:sp>
        <p:nvSpPr>
          <p:cNvPr id="506" name="Google Shape;506;p84"/>
          <p:cNvSpPr/>
          <p:nvPr/>
        </p:nvSpPr>
        <p:spPr>
          <a:xfrm>
            <a:off x="682430" y="1345987"/>
            <a:ext cx="2499440" cy="90024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b="1">
                <a:solidFill>
                  <a:srgbClr val="000000"/>
                </a:solidFill>
                <a:latin typeface="Calibri"/>
                <a:ea typeface="Calibri"/>
                <a:cs typeface="Calibri"/>
                <a:sym typeface="Calibri"/>
              </a:rPr>
              <a:t>/ Partners:</a:t>
            </a:r>
            <a:r>
              <a:rPr lang="en" sz="900">
                <a:solidFill>
                  <a:srgbClr val="000000"/>
                </a:solidFill>
                <a:latin typeface="Calibri"/>
                <a:ea typeface="Calibri"/>
                <a:cs typeface="Calibri"/>
                <a:sym typeface="Calibri"/>
              </a:rPr>
              <a:t> Business Agility thrives with partnerships crafted with flexibility and driven by customer value </a:t>
            </a:r>
            <a:r>
              <a:rPr lang="en" sz="900">
                <a:solidFill>
                  <a:schemeClr val="dk1"/>
                </a:solidFill>
                <a:latin typeface="Calibri"/>
                <a:ea typeface="Calibri"/>
                <a:cs typeface="Calibri"/>
                <a:sym typeface="Calibri"/>
              </a:rPr>
              <a:t>so both the organization and its partners are able to adapt in a coordinated and complementary manner, rather than a series of contractual transactions.</a:t>
            </a:r>
            <a:endParaRPr sz="900">
              <a:solidFill>
                <a:srgbClr val="000000"/>
              </a:solidFill>
              <a:latin typeface="Calibri"/>
              <a:ea typeface="Calibri"/>
              <a:cs typeface="Calibri"/>
              <a:sym typeface="Calibri"/>
            </a:endParaRPr>
          </a:p>
        </p:txBody>
      </p:sp>
      <p:cxnSp>
        <p:nvCxnSpPr>
          <p:cNvPr id="507" name="Google Shape;507;p84"/>
          <p:cNvCxnSpPr/>
          <p:nvPr/>
        </p:nvCxnSpPr>
        <p:spPr>
          <a:xfrm rot="-5400000">
            <a:off x="4399094" y="902123"/>
            <a:ext cx="829125" cy="651375"/>
          </a:xfrm>
          <a:prstGeom prst="bentConnector3">
            <a:avLst>
              <a:gd name="adj1" fmla="val 50000"/>
            </a:avLst>
          </a:prstGeom>
          <a:noFill/>
          <a:ln w="9525" cap="flat" cmpd="sng">
            <a:solidFill>
              <a:schemeClr val="dk1"/>
            </a:solidFill>
            <a:prstDash val="solid"/>
            <a:round/>
            <a:headEnd type="none" w="sm" len="sm"/>
            <a:tailEnd type="none" w="sm" len="sm"/>
          </a:ln>
        </p:spPr>
      </p:cxnSp>
      <p:pic>
        <p:nvPicPr>
          <p:cNvPr id="502" name="Google Shape;502;p84"/>
          <p:cNvPicPr preferRelativeResize="0"/>
          <p:nvPr/>
        </p:nvPicPr>
        <p:blipFill rotWithShape="1">
          <a:blip r:embed="rId3">
            <a:alphaModFix/>
          </a:blip>
          <a:srcRect l="31461" t="29600" r="31586" b="28902"/>
          <a:stretch/>
        </p:blipFill>
        <p:spPr>
          <a:xfrm>
            <a:off x="3500776" y="1509487"/>
            <a:ext cx="2128827" cy="2151663"/>
          </a:xfrm>
          <a:prstGeom prst="ellipse">
            <a:avLst/>
          </a:prstGeom>
          <a:noFill/>
          <a:ln>
            <a:noFill/>
          </a:ln>
        </p:spPr>
      </p:pic>
      <p:pic>
        <p:nvPicPr>
          <p:cNvPr id="508" name="Google Shape;508;p84"/>
          <p:cNvPicPr preferRelativeResize="0"/>
          <p:nvPr/>
        </p:nvPicPr>
        <p:blipFill rotWithShape="1">
          <a:blip r:embed="rId4">
            <a:alphaModFix/>
          </a:blip>
          <a:srcRect/>
          <a:stretch/>
        </p:blipFill>
        <p:spPr>
          <a:xfrm>
            <a:off x="5217548" y="277826"/>
            <a:ext cx="781466" cy="440650"/>
          </a:xfrm>
          <a:prstGeom prst="rect">
            <a:avLst/>
          </a:prstGeom>
          <a:noFill/>
          <a:ln>
            <a:noFill/>
          </a:ln>
        </p:spPr>
      </p:pic>
      <p:pic>
        <p:nvPicPr>
          <p:cNvPr id="509" name="Google Shape;509;p84"/>
          <p:cNvPicPr preferRelativeResize="0"/>
          <p:nvPr/>
        </p:nvPicPr>
        <p:blipFill rotWithShape="1">
          <a:blip r:embed="rId5">
            <a:alphaModFix/>
          </a:blip>
          <a:srcRect/>
          <a:stretch/>
        </p:blipFill>
        <p:spPr>
          <a:xfrm>
            <a:off x="591819" y="905336"/>
            <a:ext cx="781466" cy="440650"/>
          </a:xfrm>
          <a:prstGeom prst="rect">
            <a:avLst/>
          </a:prstGeom>
          <a:noFill/>
          <a:ln>
            <a:noFill/>
          </a:ln>
        </p:spPr>
      </p:pic>
      <p:pic>
        <p:nvPicPr>
          <p:cNvPr id="510" name="Google Shape;510;p84"/>
          <p:cNvPicPr preferRelativeResize="0"/>
          <p:nvPr/>
        </p:nvPicPr>
        <p:blipFill rotWithShape="1">
          <a:blip r:embed="rId6">
            <a:alphaModFix/>
          </a:blip>
          <a:srcRect/>
          <a:stretch/>
        </p:blipFill>
        <p:spPr>
          <a:xfrm>
            <a:off x="6240097" y="2104789"/>
            <a:ext cx="781466" cy="440650"/>
          </a:xfrm>
          <a:prstGeom prst="rect">
            <a:avLst/>
          </a:prstGeom>
          <a:noFill/>
          <a:ln>
            <a:noFill/>
          </a:ln>
        </p:spPr>
      </p:pic>
      <p:cxnSp>
        <p:nvCxnSpPr>
          <p:cNvPr id="511" name="Google Shape;511;p84"/>
          <p:cNvCxnSpPr/>
          <p:nvPr/>
        </p:nvCxnSpPr>
        <p:spPr>
          <a:xfrm>
            <a:off x="5139793" y="813254"/>
            <a:ext cx="214609" cy="0"/>
          </a:xfrm>
          <a:prstGeom prst="straightConnector1">
            <a:avLst/>
          </a:prstGeom>
          <a:noFill/>
          <a:ln w="9525" cap="flat" cmpd="sng">
            <a:solidFill>
              <a:schemeClr val="dk1"/>
            </a:solidFill>
            <a:prstDash val="solid"/>
            <a:round/>
            <a:headEnd type="none" w="sm" len="sm"/>
            <a:tailEnd type="none" w="sm" len="sm"/>
          </a:ln>
        </p:spPr>
      </p:cxnSp>
      <p:sp>
        <p:nvSpPr>
          <p:cNvPr id="512" name="Google Shape;512;p84"/>
          <p:cNvSpPr/>
          <p:nvPr/>
        </p:nvSpPr>
        <p:spPr>
          <a:xfrm>
            <a:off x="3614894" y="4909281"/>
            <a:ext cx="5529000" cy="1962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800"/>
              <a:buFont typeface="Calibri"/>
              <a:buNone/>
            </a:pPr>
            <a:r>
              <a:rPr lang="en" sz="700">
                <a:latin typeface="Calibri"/>
                <a:ea typeface="Calibri"/>
                <a:cs typeface="Calibri"/>
                <a:sym typeface="Calibri"/>
              </a:rPr>
              <a:t>The content</a:t>
            </a:r>
            <a:r>
              <a:rPr lang="en" sz="700" b="0" i="0" u="none" strike="noStrike" cap="none">
                <a:solidFill>
                  <a:srgbClr val="000000"/>
                </a:solidFill>
                <a:latin typeface="Calibri"/>
                <a:ea typeface="Calibri"/>
                <a:cs typeface="Calibri"/>
                <a:sym typeface="Calibri"/>
              </a:rPr>
              <a:t> of this slide attributed to </a:t>
            </a:r>
            <a:r>
              <a:rPr lang="en" sz="700" b="0" i="0" u="sng" strike="noStrike" cap="none">
                <a:solidFill>
                  <a:srgbClr val="0000FF"/>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Ahmed Sidky</a:t>
            </a:r>
            <a:endParaRPr sz="700" b="0" i="0" u="none" strike="noStrike" cap="none">
              <a:solidFill>
                <a:srgbClr val="000000"/>
              </a:solidFill>
              <a:latin typeface="Calibri"/>
              <a:ea typeface="Calibri"/>
              <a:cs typeface="Calibri"/>
              <a:sym typeface="Calibri"/>
            </a:endParaRPr>
          </a:p>
        </p:txBody>
      </p:sp>
      <p:sp>
        <p:nvSpPr>
          <p:cNvPr id="513" name="Google Shape;513;p84"/>
          <p:cNvSpPr txBox="1"/>
          <p:nvPr/>
        </p:nvSpPr>
        <p:spPr>
          <a:xfrm>
            <a:off x="0" y="4867700"/>
            <a:ext cx="55290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The Domains of Business Agility is licensed by the Business Agility Institute under a Creative Commons Attribution-ShareAlike 4.0 International License</a:t>
            </a:r>
            <a:endParaRPr sz="6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Google Shape;519;p85"/>
          <p:cNvPicPr preferRelativeResize="0"/>
          <p:nvPr/>
        </p:nvPicPr>
        <p:blipFill rotWithShape="1">
          <a:blip r:embed="rId3">
            <a:alphaModFix/>
          </a:blip>
          <a:srcRect/>
          <a:stretch/>
        </p:blipFill>
        <p:spPr>
          <a:xfrm>
            <a:off x="1714500" y="0"/>
            <a:ext cx="5715000" cy="5143500"/>
          </a:xfrm>
          <a:prstGeom prst="rect">
            <a:avLst/>
          </a:prstGeom>
          <a:noFill/>
          <a:ln>
            <a:noFill/>
          </a:ln>
        </p:spPr>
      </p:pic>
      <p:sp>
        <p:nvSpPr>
          <p:cNvPr id="520" name="Google Shape;520;p85"/>
          <p:cNvSpPr/>
          <p:nvPr/>
        </p:nvSpPr>
        <p:spPr>
          <a:xfrm>
            <a:off x="1" y="0"/>
            <a:ext cx="9143999" cy="5143500"/>
          </a:xfrm>
          <a:prstGeom prst="rect">
            <a:avLst/>
          </a:prstGeom>
          <a:solidFill>
            <a:srgbClr val="FFFFFF">
              <a:alpha val="89803"/>
            </a:srgbClr>
          </a:solidFill>
          <a:ln>
            <a:noFill/>
          </a:ln>
          <a:effectLst>
            <a:outerShdw blurRad="40000" dist="23000" dir="5400000" rotWithShape="0">
              <a:srgbClr val="000000">
                <a:alpha val="34901"/>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pic>
        <p:nvPicPr>
          <p:cNvPr id="521" name="Google Shape;521;p85"/>
          <p:cNvPicPr preferRelativeResize="0"/>
          <p:nvPr/>
        </p:nvPicPr>
        <p:blipFill rotWithShape="1">
          <a:blip r:embed="rId4">
            <a:alphaModFix/>
          </a:blip>
          <a:srcRect/>
          <a:stretch/>
        </p:blipFill>
        <p:spPr>
          <a:xfrm>
            <a:off x="2085228" y="152402"/>
            <a:ext cx="2762544" cy="4151086"/>
          </a:xfrm>
          <a:prstGeom prst="rect">
            <a:avLst/>
          </a:prstGeom>
          <a:noFill/>
          <a:ln>
            <a:noFill/>
          </a:ln>
        </p:spPr>
      </p:pic>
      <p:sp>
        <p:nvSpPr>
          <p:cNvPr id="522" name="Google Shape;522;p85"/>
          <p:cNvSpPr txBox="1"/>
          <p:nvPr/>
        </p:nvSpPr>
        <p:spPr>
          <a:xfrm>
            <a:off x="370727" y="3451847"/>
            <a:ext cx="1858123" cy="1454244"/>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1">
                <a:solidFill>
                  <a:schemeClr val="dk1"/>
                </a:solidFill>
                <a:latin typeface="Calibri"/>
                <a:ea typeface="Calibri"/>
                <a:cs typeface="Calibri"/>
                <a:sym typeface="Calibri"/>
              </a:rPr>
              <a:t>/ People Management: </a:t>
            </a:r>
            <a:r>
              <a:rPr lang="en" sz="900">
                <a:solidFill>
                  <a:schemeClr val="dk1"/>
                </a:solidFill>
                <a:latin typeface="Calibri"/>
                <a:ea typeface="Calibri"/>
                <a:cs typeface="Calibri"/>
                <a:sym typeface="Calibri"/>
              </a:rPr>
              <a:t>Business Agility needs leaders to recruit, hire, nurture, and develop people with a strong fit for future potential and mission alignment, over fit for a position. </a:t>
            </a:r>
            <a:r>
              <a:rPr lang="en" sz="900">
                <a:solidFill>
                  <a:srgbClr val="000000"/>
                </a:solidFill>
                <a:latin typeface="Calibri"/>
                <a:ea typeface="Calibri"/>
                <a:cs typeface="Calibri"/>
                <a:sym typeface="Calibri"/>
              </a:rPr>
              <a:t>People are looking for an empowered , supportive environment to bring their best selves. </a:t>
            </a:r>
            <a:endParaRPr sz="1100"/>
          </a:p>
          <a:p>
            <a:pPr marL="0" marR="0" lvl="0" indent="0" algn="l" rtl="0">
              <a:spcBef>
                <a:spcPts val="0"/>
              </a:spcBef>
              <a:spcAft>
                <a:spcPts val="0"/>
              </a:spcAft>
              <a:buNone/>
            </a:pPr>
            <a:endParaRPr sz="900">
              <a:solidFill>
                <a:srgbClr val="000000"/>
              </a:solidFill>
              <a:latin typeface="Calibri"/>
              <a:ea typeface="Calibri"/>
              <a:cs typeface="Calibri"/>
              <a:sym typeface="Calibri"/>
            </a:endParaRPr>
          </a:p>
        </p:txBody>
      </p:sp>
      <p:cxnSp>
        <p:nvCxnSpPr>
          <p:cNvPr id="523" name="Google Shape;523;p85"/>
          <p:cNvCxnSpPr/>
          <p:nvPr/>
        </p:nvCxnSpPr>
        <p:spPr>
          <a:xfrm rot="10800000" flipH="1">
            <a:off x="360800" y="2431061"/>
            <a:ext cx="2215575" cy="1104075"/>
          </a:xfrm>
          <a:prstGeom prst="bentConnector3">
            <a:avLst>
              <a:gd name="adj1" fmla="val -4539"/>
            </a:avLst>
          </a:prstGeom>
          <a:noFill/>
          <a:ln w="9525" cap="flat" cmpd="sng">
            <a:solidFill>
              <a:schemeClr val="dk1"/>
            </a:solidFill>
            <a:prstDash val="solid"/>
            <a:round/>
            <a:headEnd type="none" w="sm" len="sm"/>
            <a:tailEnd type="none" w="sm" len="sm"/>
          </a:ln>
        </p:spPr>
      </p:cxnSp>
      <p:cxnSp>
        <p:nvCxnSpPr>
          <p:cNvPr id="524" name="Google Shape;524;p85"/>
          <p:cNvCxnSpPr/>
          <p:nvPr/>
        </p:nvCxnSpPr>
        <p:spPr>
          <a:xfrm rot="5400000" flipH="1">
            <a:off x="3337615" y="1890035"/>
            <a:ext cx="1513350" cy="1289250"/>
          </a:xfrm>
          <a:prstGeom prst="bentConnector3">
            <a:avLst>
              <a:gd name="adj1" fmla="val 69181"/>
            </a:avLst>
          </a:prstGeom>
          <a:noFill/>
          <a:ln w="9525" cap="flat" cmpd="sng">
            <a:solidFill>
              <a:schemeClr val="dk1"/>
            </a:solidFill>
            <a:prstDash val="solid"/>
            <a:round/>
            <a:headEnd type="none" w="sm" len="sm"/>
            <a:tailEnd type="none" w="sm" len="sm"/>
          </a:ln>
        </p:spPr>
      </p:cxnSp>
      <p:sp>
        <p:nvSpPr>
          <p:cNvPr id="525" name="Google Shape;525;p85"/>
          <p:cNvSpPr/>
          <p:nvPr/>
        </p:nvSpPr>
        <p:spPr>
          <a:xfrm>
            <a:off x="5225234" y="3204982"/>
            <a:ext cx="2359383" cy="117724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b="1">
                <a:solidFill>
                  <a:schemeClr val="dk1"/>
                </a:solidFill>
                <a:latin typeface="Calibri"/>
                <a:ea typeface="Calibri"/>
                <a:cs typeface="Calibri"/>
                <a:sym typeface="Calibri"/>
              </a:rPr>
              <a:t>/ One Team:</a:t>
            </a:r>
            <a:r>
              <a:rPr lang="en" sz="900">
                <a:solidFill>
                  <a:schemeClr val="dk1"/>
                </a:solidFill>
                <a:latin typeface="Calibri"/>
                <a:ea typeface="Calibri"/>
                <a:cs typeface="Calibri"/>
                <a:sym typeface="Calibri"/>
              </a:rPr>
              <a:t> Business Agility thrives with a One Team mindset. </a:t>
            </a:r>
            <a:r>
              <a:rPr lang="en" sz="900">
                <a:solidFill>
                  <a:srgbClr val="000000"/>
                </a:solidFill>
                <a:latin typeface="Calibri"/>
                <a:ea typeface="Calibri"/>
                <a:cs typeface="Calibri"/>
                <a:sym typeface="Calibri"/>
              </a:rPr>
              <a:t>Leaders need to demonstrate this One Team mindset in everything they do. Leaders shouldn’t be building “kingdoms or silos” but rather they are champions of </a:t>
            </a:r>
            <a:r>
              <a:rPr lang="en" sz="900">
                <a:solidFill>
                  <a:schemeClr val="dk1"/>
                </a:solidFill>
                <a:latin typeface="Calibri"/>
                <a:ea typeface="Calibri"/>
                <a:cs typeface="Calibri"/>
                <a:sym typeface="Calibri"/>
              </a:rPr>
              <a:t>shared goals that span functions, teams, and divisions within the organization</a:t>
            </a:r>
            <a:r>
              <a:rPr lang="en" sz="900">
                <a:solidFill>
                  <a:srgbClr val="000000"/>
                </a:solidFill>
                <a:latin typeface="Calibri"/>
                <a:ea typeface="Calibri"/>
                <a:cs typeface="Calibri"/>
                <a:sym typeface="Calibri"/>
              </a:rPr>
              <a:t> to pursue customer delight and value</a:t>
            </a:r>
            <a:endParaRPr sz="1100"/>
          </a:p>
        </p:txBody>
      </p:sp>
      <p:cxnSp>
        <p:nvCxnSpPr>
          <p:cNvPr id="526" name="Google Shape;526;p85"/>
          <p:cNvCxnSpPr/>
          <p:nvPr/>
        </p:nvCxnSpPr>
        <p:spPr>
          <a:xfrm flipH="1">
            <a:off x="4433477" y="668916"/>
            <a:ext cx="1928025" cy="463275"/>
          </a:xfrm>
          <a:prstGeom prst="bentConnector3">
            <a:avLst>
              <a:gd name="adj1" fmla="val 49998"/>
            </a:avLst>
          </a:prstGeom>
          <a:noFill/>
          <a:ln w="9525" cap="flat" cmpd="sng">
            <a:solidFill>
              <a:schemeClr val="dk1"/>
            </a:solidFill>
            <a:prstDash val="solid"/>
            <a:round/>
            <a:headEnd type="none" w="sm" len="sm"/>
            <a:tailEnd type="none" w="sm" len="sm"/>
          </a:ln>
        </p:spPr>
      </p:cxnSp>
      <p:sp>
        <p:nvSpPr>
          <p:cNvPr id="527" name="Google Shape;527;p85"/>
          <p:cNvSpPr txBox="1"/>
          <p:nvPr/>
        </p:nvSpPr>
        <p:spPr>
          <a:xfrm>
            <a:off x="6354056" y="565997"/>
            <a:ext cx="2129757" cy="90024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1">
                <a:solidFill>
                  <a:srgbClr val="000000"/>
                </a:solidFill>
                <a:latin typeface="Calibri"/>
                <a:ea typeface="Calibri"/>
                <a:cs typeface="Calibri"/>
                <a:sym typeface="Calibri"/>
              </a:rPr>
              <a:t>/ Strategic Agility: </a:t>
            </a:r>
            <a:r>
              <a:rPr lang="en" sz="900">
                <a:solidFill>
                  <a:srgbClr val="000000"/>
                </a:solidFill>
                <a:latin typeface="Calibri"/>
                <a:ea typeface="Calibri"/>
                <a:cs typeface="Calibri"/>
                <a:sym typeface="Calibri"/>
              </a:rPr>
              <a:t>Business Agility thrives when leaders set, and clearly communicate, an adaptive strategy that empowers teams to identify opportunities to execute that strategy in potentially innovative and previously unforeseen ways. </a:t>
            </a:r>
            <a:endParaRPr sz="1100"/>
          </a:p>
        </p:txBody>
      </p:sp>
      <p:pic>
        <p:nvPicPr>
          <p:cNvPr id="528" name="Google Shape;528;p85"/>
          <p:cNvPicPr preferRelativeResize="0"/>
          <p:nvPr/>
        </p:nvPicPr>
        <p:blipFill rotWithShape="1">
          <a:blip r:embed="rId5">
            <a:alphaModFix/>
          </a:blip>
          <a:srcRect/>
          <a:stretch/>
        </p:blipFill>
        <p:spPr>
          <a:xfrm>
            <a:off x="5067913" y="2764966"/>
            <a:ext cx="803882" cy="453290"/>
          </a:xfrm>
          <a:prstGeom prst="rect">
            <a:avLst/>
          </a:prstGeom>
          <a:noFill/>
          <a:ln>
            <a:noFill/>
          </a:ln>
        </p:spPr>
      </p:pic>
      <p:pic>
        <p:nvPicPr>
          <p:cNvPr id="529" name="Google Shape;529;p85"/>
          <p:cNvPicPr preferRelativeResize="0"/>
          <p:nvPr/>
        </p:nvPicPr>
        <p:blipFill rotWithShape="1">
          <a:blip r:embed="rId6">
            <a:alphaModFix/>
          </a:blip>
          <a:srcRect/>
          <a:stretch/>
        </p:blipFill>
        <p:spPr>
          <a:xfrm>
            <a:off x="244960" y="3000162"/>
            <a:ext cx="803883" cy="453291"/>
          </a:xfrm>
          <a:prstGeom prst="rect">
            <a:avLst/>
          </a:prstGeom>
          <a:noFill/>
          <a:ln>
            <a:noFill/>
          </a:ln>
        </p:spPr>
      </p:pic>
      <p:pic>
        <p:nvPicPr>
          <p:cNvPr id="530" name="Google Shape;530;p85"/>
          <p:cNvPicPr preferRelativeResize="0"/>
          <p:nvPr/>
        </p:nvPicPr>
        <p:blipFill rotWithShape="1">
          <a:blip r:embed="rId7">
            <a:alphaModFix/>
          </a:blip>
          <a:srcRect/>
          <a:stretch/>
        </p:blipFill>
        <p:spPr>
          <a:xfrm>
            <a:off x="6160329" y="112707"/>
            <a:ext cx="803881" cy="453289"/>
          </a:xfrm>
          <a:prstGeom prst="rect">
            <a:avLst/>
          </a:prstGeom>
          <a:noFill/>
          <a:ln>
            <a:noFill/>
          </a:ln>
        </p:spPr>
      </p:pic>
      <p:cxnSp>
        <p:nvCxnSpPr>
          <p:cNvPr id="531" name="Google Shape;531;p85"/>
          <p:cNvCxnSpPr/>
          <p:nvPr/>
        </p:nvCxnSpPr>
        <p:spPr>
          <a:xfrm>
            <a:off x="4750733" y="3291335"/>
            <a:ext cx="445493" cy="0"/>
          </a:xfrm>
          <a:prstGeom prst="straightConnector1">
            <a:avLst/>
          </a:prstGeom>
          <a:noFill/>
          <a:ln w="9525" cap="flat" cmpd="sng">
            <a:solidFill>
              <a:schemeClr val="dk1"/>
            </a:solidFill>
            <a:prstDash val="solid"/>
            <a:round/>
            <a:headEnd type="none" w="sm" len="sm"/>
            <a:tailEnd type="none" w="sm" len="sm"/>
          </a:ln>
        </p:spPr>
      </p:cxnSp>
      <p:sp>
        <p:nvSpPr>
          <p:cNvPr id="532" name="Google Shape;532;p85"/>
          <p:cNvSpPr/>
          <p:nvPr/>
        </p:nvSpPr>
        <p:spPr>
          <a:xfrm>
            <a:off x="3614894" y="4909281"/>
            <a:ext cx="5529000" cy="1962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800"/>
              <a:buFont typeface="Calibri"/>
              <a:buNone/>
            </a:pPr>
            <a:r>
              <a:rPr lang="en" sz="700">
                <a:latin typeface="Calibri"/>
                <a:ea typeface="Calibri"/>
                <a:cs typeface="Calibri"/>
                <a:sym typeface="Calibri"/>
              </a:rPr>
              <a:t>The content</a:t>
            </a:r>
            <a:r>
              <a:rPr lang="en" sz="700" b="0" i="0" u="none" strike="noStrike" cap="none">
                <a:solidFill>
                  <a:srgbClr val="000000"/>
                </a:solidFill>
                <a:latin typeface="Calibri"/>
                <a:ea typeface="Calibri"/>
                <a:cs typeface="Calibri"/>
                <a:sym typeface="Calibri"/>
              </a:rPr>
              <a:t> of this slide attributed to </a:t>
            </a:r>
            <a:r>
              <a:rPr lang="en" sz="700" b="0" i="0" u="sng" strike="noStrike" cap="none">
                <a:solidFill>
                  <a:srgbClr val="0000FF"/>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Ahmed Sidky</a:t>
            </a:r>
            <a:endParaRPr sz="700" b="0" i="0" u="none" strike="noStrike" cap="none">
              <a:solidFill>
                <a:srgbClr val="000000"/>
              </a:solidFill>
              <a:latin typeface="Calibri"/>
              <a:ea typeface="Calibri"/>
              <a:cs typeface="Calibri"/>
              <a:sym typeface="Calibri"/>
            </a:endParaRPr>
          </a:p>
        </p:txBody>
      </p:sp>
      <p:sp>
        <p:nvSpPr>
          <p:cNvPr id="533" name="Google Shape;533;p85"/>
          <p:cNvSpPr txBox="1"/>
          <p:nvPr/>
        </p:nvSpPr>
        <p:spPr>
          <a:xfrm>
            <a:off x="0" y="4867700"/>
            <a:ext cx="55290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The Domains of Business Agility is licensed by the Business Agility Institute under a Creative Commons Attribution-ShareAlike 4.0 International License</a:t>
            </a:r>
            <a:endParaRPr sz="6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apor Trail">
  <a:themeElements>
    <a:clrScheme name="Vapor Trail">
      <a:dk1>
        <a:srgbClr val="000000"/>
      </a:dk1>
      <a:lt1>
        <a:srgbClr val="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Riot Games 2013 Slide Master">
  <a:themeElements>
    <a:clrScheme name="Riot Template 2013">
      <a:dk1>
        <a:srgbClr val="FFFFFF"/>
      </a:dk1>
      <a:lt1>
        <a:srgbClr val="000000"/>
      </a:lt1>
      <a:dk2>
        <a:srgbClr val="8B8F92"/>
      </a:dk2>
      <a:lt2>
        <a:srgbClr val="1C1E20"/>
      </a:lt2>
      <a:accent1>
        <a:srgbClr val="ED3029"/>
      </a:accent1>
      <a:accent2>
        <a:srgbClr val="3D4145"/>
      </a:accent2>
      <a:accent3>
        <a:srgbClr val="00AEEF"/>
      </a:accent3>
      <a:accent4>
        <a:srgbClr val="075D94"/>
      </a:accent4>
      <a:accent5>
        <a:srgbClr val="0D335E"/>
      </a:accent5>
      <a:accent6>
        <a:srgbClr val="FFCC51"/>
      </a:accent6>
      <a:hlink>
        <a:srgbClr val="ED3029"/>
      </a:hlink>
      <a:folHlink>
        <a:srgbClr val="3D41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Riot Games 2013 Slide Master">
  <a:themeElements>
    <a:clrScheme name="Riot Template 2013">
      <a:dk1>
        <a:srgbClr val="FFFFFF"/>
      </a:dk1>
      <a:lt1>
        <a:srgbClr val="000000"/>
      </a:lt1>
      <a:dk2>
        <a:srgbClr val="8B8F92"/>
      </a:dk2>
      <a:lt2>
        <a:srgbClr val="1C1E20"/>
      </a:lt2>
      <a:accent1>
        <a:srgbClr val="ED3029"/>
      </a:accent1>
      <a:accent2>
        <a:srgbClr val="3D4145"/>
      </a:accent2>
      <a:accent3>
        <a:srgbClr val="00AEEF"/>
      </a:accent3>
      <a:accent4>
        <a:srgbClr val="075D94"/>
      </a:accent4>
      <a:accent5>
        <a:srgbClr val="0D335E"/>
      </a:accent5>
      <a:accent6>
        <a:srgbClr val="FFCC51"/>
      </a:accent6>
      <a:hlink>
        <a:srgbClr val="ED3029"/>
      </a:hlink>
      <a:folHlink>
        <a:srgbClr val="3D41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1622</Words>
  <Application>Microsoft Macintosh PowerPoint</Application>
  <PresentationFormat>On-screen Show (16:9)</PresentationFormat>
  <Paragraphs>114</Paragraphs>
  <Slides>18</Slides>
  <Notes>18</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18</vt:i4>
      </vt:variant>
    </vt:vector>
  </HeadingPairs>
  <TitlesOfParts>
    <vt:vector size="29" baseType="lpstr">
      <vt:lpstr>Century Gothic</vt:lpstr>
      <vt:lpstr>Calibri</vt:lpstr>
      <vt:lpstr>Merriweather Sans</vt:lpstr>
      <vt:lpstr>Arial</vt:lpstr>
      <vt:lpstr>Verdana</vt:lpstr>
      <vt:lpstr>Simple Light</vt:lpstr>
      <vt:lpstr>Vapor Trail</vt:lpstr>
      <vt:lpstr>1_Riot Games 2013 Slide Master</vt:lpstr>
      <vt:lpstr>Custom Design</vt:lpstr>
      <vt:lpstr>Riot Games 2013 Slide Master</vt:lpstr>
      <vt:lpstr>Office Theme</vt:lpstr>
      <vt:lpstr>THE DOMAINS OF BUSINESS AGILITY THE ORGANIZATIONAL "MUSCLES" NEEDED TO BUILD BUSINESS AGILITY</vt:lpstr>
      <vt:lpstr>To see how these slides can be used and the narrative I use with these slides please watch:</vt:lpstr>
      <vt:lpstr>Permissions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DOMAINS OF BUSINESS AGILITY THE ORGANIZATIONAL "MUSCLES" NEEDED TO BUILD BUSINESS AGILITY</dc:title>
  <cp:lastModifiedBy>Microsoft Office User</cp:lastModifiedBy>
  <cp:revision>1</cp:revision>
  <dcterms:modified xsi:type="dcterms:W3CDTF">2021-03-29T08:20:19Z</dcterms:modified>
</cp:coreProperties>
</file>